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85" r:id="rId10"/>
    <p:sldId id="275" r:id="rId11"/>
    <p:sldId id="284" r:id="rId12"/>
    <p:sldId id="279" r:id="rId13"/>
    <p:sldId id="286" r:id="rId14"/>
    <p:sldId id="288" r:id="rId15"/>
    <p:sldId id="290" r:id="rId16"/>
    <p:sldId id="289" r:id="rId17"/>
    <p:sldId id="291" r:id="rId18"/>
    <p:sldId id="282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73D"/>
    <a:srgbClr val="160707"/>
    <a:srgbClr val="C084CE"/>
    <a:srgbClr val="B7D5EB"/>
    <a:srgbClr val="66A5D4"/>
    <a:srgbClr val="CBC8F4"/>
    <a:srgbClr val="E3D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57EDF-2677-4506-B675-90AD5413857A}" v="2" dt="2025-04-02T18:25:19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428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uhamadou Diop" userId="06e91186-c25b-4c6c-8441-df6a6598704d" providerId="ADAL" clId="{84857EDF-2677-4506-B675-90AD5413857A}"/>
    <pc:docChg chg="undo custSel addSld modSld">
      <pc:chgData name="Mouhamadou Diop" userId="06e91186-c25b-4c6c-8441-df6a6598704d" providerId="ADAL" clId="{84857EDF-2677-4506-B675-90AD5413857A}" dt="2025-04-02T18:43:10.053" v="919" actId="20577"/>
      <pc:docMkLst>
        <pc:docMk/>
      </pc:docMkLst>
      <pc:sldChg chg="addSp delSp modSp mod">
        <pc:chgData name="Mouhamadou Diop" userId="06e91186-c25b-4c6c-8441-df6a6598704d" providerId="ADAL" clId="{84857EDF-2677-4506-B675-90AD5413857A}" dt="2025-04-02T18:32:45.783" v="414" actId="20577"/>
        <pc:sldMkLst>
          <pc:docMk/>
          <pc:sldMk cId="2258020747" sldId="288"/>
        </pc:sldMkLst>
        <pc:spChg chg="mod">
          <ac:chgData name="Mouhamadou Diop" userId="06e91186-c25b-4c6c-8441-df6a6598704d" providerId="ADAL" clId="{84857EDF-2677-4506-B675-90AD5413857A}" dt="2025-04-02T18:32:45.783" v="414" actId="20577"/>
          <ac:spMkLst>
            <pc:docMk/>
            <pc:sldMk cId="2258020747" sldId="288"/>
            <ac:spMk id="10" creationId="{B7B66C0C-004B-EB11-78C4-94894FA9F0CA}"/>
          </ac:spMkLst>
        </pc:spChg>
        <pc:graphicFrameChg chg="add mod">
          <ac:chgData name="Mouhamadou Diop" userId="06e91186-c25b-4c6c-8441-df6a6598704d" providerId="ADAL" clId="{84857EDF-2677-4506-B675-90AD5413857A}" dt="2025-04-02T18:26:05.377" v="397" actId="1076"/>
          <ac:graphicFrameMkLst>
            <pc:docMk/>
            <pc:sldMk cId="2258020747" sldId="288"/>
            <ac:graphicFrameMk id="7" creationId="{3B77E919-711D-4DF5-80DE-C40930733D8E}"/>
          </ac:graphicFrameMkLst>
        </pc:graphicFrameChg>
        <pc:graphicFrameChg chg="add mod">
          <ac:chgData name="Mouhamadou Diop" userId="06e91186-c25b-4c6c-8441-df6a6598704d" providerId="ADAL" clId="{84857EDF-2677-4506-B675-90AD5413857A}" dt="2025-04-02T18:26:05.377" v="397" actId="1076"/>
          <ac:graphicFrameMkLst>
            <pc:docMk/>
            <pc:sldMk cId="2258020747" sldId="288"/>
            <ac:graphicFrameMk id="11" creationId="{B0A810B9-29FE-417F-A806-00EF35464385}"/>
          </ac:graphicFrameMkLst>
        </pc:graphicFrameChg>
        <pc:picChg chg="del">
          <ac:chgData name="Mouhamadou Diop" userId="06e91186-c25b-4c6c-8441-df6a6598704d" providerId="ADAL" clId="{84857EDF-2677-4506-B675-90AD5413857A}" dt="2025-04-02T18:24:52.906" v="388" actId="478"/>
          <ac:picMkLst>
            <pc:docMk/>
            <pc:sldMk cId="2258020747" sldId="288"/>
            <ac:picMk id="3" creationId="{B97ED04D-3F4A-FCB1-DCEB-2967911CF8E2}"/>
          </ac:picMkLst>
        </pc:picChg>
        <pc:picChg chg="del">
          <ac:chgData name="Mouhamadou Diop" userId="06e91186-c25b-4c6c-8441-df6a6598704d" providerId="ADAL" clId="{84857EDF-2677-4506-B675-90AD5413857A}" dt="2025-04-02T18:24:49.900" v="386" actId="478"/>
          <ac:picMkLst>
            <pc:docMk/>
            <pc:sldMk cId="2258020747" sldId="288"/>
            <ac:picMk id="4" creationId="{FD1CCCE1-2921-8937-EA37-E95C92730D10}"/>
          </ac:picMkLst>
        </pc:picChg>
        <pc:picChg chg="del">
          <ac:chgData name="Mouhamadou Diop" userId="06e91186-c25b-4c6c-8441-df6a6598704d" providerId="ADAL" clId="{84857EDF-2677-4506-B675-90AD5413857A}" dt="2025-04-02T18:24:51.560" v="387" actId="478"/>
          <ac:picMkLst>
            <pc:docMk/>
            <pc:sldMk cId="2258020747" sldId="288"/>
            <ac:picMk id="9" creationId="{E0291D64-2017-A31D-97E9-43555FD93FA4}"/>
          </ac:picMkLst>
        </pc:picChg>
      </pc:sldChg>
      <pc:sldChg chg="modSp mod">
        <pc:chgData name="Mouhamadou Diop" userId="06e91186-c25b-4c6c-8441-df6a6598704d" providerId="ADAL" clId="{84857EDF-2677-4506-B675-90AD5413857A}" dt="2025-04-02T18:39:40.095" v="490" actId="20577"/>
        <pc:sldMkLst>
          <pc:docMk/>
          <pc:sldMk cId="2999815442" sldId="289"/>
        </pc:sldMkLst>
        <pc:spChg chg="mod">
          <ac:chgData name="Mouhamadou Diop" userId="06e91186-c25b-4c6c-8441-df6a6598704d" providerId="ADAL" clId="{84857EDF-2677-4506-B675-90AD5413857A}" dt="2025-04-02T18:39:40.095" v="490" actId="20577"/>
          <ac:spMkLst>
            <pc:docMk/>
            <pc:sldMk cId="2999815442" sldId="289"/>
            <ac:spMk id="10" creationId="{B7B66C0C-004B-EB11-78C4-94894FA9F0CA}"/>
          </ac:spMkLst>
        </pc:spChg>
      </pc:sldChg>
      <pc:sldChg chg="addSp delSp modSp add mod">
        <pc:chgData name="Mouhamadou Diop" userId="06e91186-c25b-4c6c-8441-df6a6598704d" providerId="ADAL" clId="{84857EDF-2677-4506-B675-90AD5413857A}" dt="2025-04-02T18:24:34.302" v="385" actId="20577"/>
        <pc:sldMkLst>
          <pc:docMk/>
          <pc:sldMk cId="4015910610" sldId="290"/>
        </pc:sldMkLst>
        <pc:spChg chg="mod">
          <ac:chgData name="Mouhamadou Diop" userId="06e91186-c25b-4c6c-8441-df6a6598704d" providerId="ADAL" clId="{84857EDF-2677-4506-B675-90AD5413857A}" dt="2025-04-02T18:24:34.302" v="385" actId="20577"/>
          <ac:spMkLst>
            <pc:docMk/>
            <pc:sldMk cId="4015910610" sldId="290"/>
            <ac:spMk id="10" creationId="{5878FBB1-7B0A-F543-90E2-F25EB0FE6B6F}"/>
          </ac:spMkLst>
        </pc:spChg>
        <pc:graphicFrameChg chg="add mod modGraphic">
          <ac:chgData name="Mouhamadou Diop" userId="06e91186-c25b-4c6c-8441-df6a6598704d" providerId="ADAL" clId="{84857EDF-2677-4506-B675-90AD5413857A}" dt="2025-04-02T18:20:11.754" v="40" actId="1076"/>
          <ac:graphicFrameMkLst>
            <pc:docMk/>
            <pc:sldMk cId="4015910610" sldId="290"/>
            <ac:graphicFrameMk id="7" creationId="{0F4CA92F-2111-76EA-F77B-DA122EA4F32B}"/>
          </ac:graphicFrameMkLst>
        </pc:graphicFrameChg>
        <pc:picChg chg="del">
          <ac:chgData name="Mouhamadou Diop" userId="06e91186-c25b-4c6c-8441-df6a6598704d" providerId="ADAL" clId="{84857EDF-2677-4506-B675-90AD5413857A}" dt="2025-04-02T18:16:55.314" v="1" actId="478"/>
          <ac:picMkLst>
            <pc:docMk/>
            <pc:sldMk cId="4015910610" sldId="290"/>
            <ac:picMk id="3" creationId="{DBE1321C-9B89-819F-8735-ED8CD095AF31}"/>
          </ac:picMkLst>
        </pc:picChg>
        <pc:picChg chg="del">
          <ac:chgData name="Mouhamadou Diop" userId="06e91186-c25b-4c6c-8441-df6a6598704d" providerId="ADAL" clId="{84857EDF-2677-4506-B675-90AD5413857A}" dt="2025-04-02T18:16:57.432" v="2" actId="478"/>
          <ac:picMkLst>
            <pc:docMk/>
            <pc:sldMk cId="4015910610" sldId="290"/>
            <ac:picMk id="4" creationId="{BF9F0C80-628A-06DE-0CCE-A8ECB82F9A97}"/>
          </ac:picMkLst>
        </pc:picChg>
        <pc:picChg chg="mod">
          <ac:chgData name="Mouhamadou Diop" userId="06e91186-c25b-4c6c-8441-df6a6598704d" providerId="ADAL" clId="{84857EDF-2677-4506-B675-90AD5413857A}" dt="2025-04-02T18:20:17.015" v="42" actId="1076"/>
          <ac:picMkLst>
            <pc:docMk/>
            <pc:sldMk cId="4015910610" sldId="290"/>
            <ac:picMk id="6" creationId="{0324D7F1-BBF4-9FED-A745-C521DE1041C0}"/>
          </ac:picMkLst>
        </pc:picChg>
        <pc:picChg chg="del">
          <ac:chgData name="Mouhamadou Diop" userId="06e91186-c25b-4c6c-8441-df6a6598704d" providerId="ADAL" clId="{84857EDF-2677-4506-B675-90AD5413857A}" dt="2025-04-02T18:16:59.665" v="3" actId="478"/>
          <ac:picMkLst>
            <pc:docMk/>
            <pc:sldMk cId="4015910610" sldId="290"/>
            <ac:picMk id="9" creationId="{895A854D-7D37-52EC-08D0-E6303FB03997}"/>
          </ac:picMkLst>
        </pc:picChg>
      </pc:sldChg>
      <pc:sldChg chg="modSp add mod">
        <pc:chgData name="Mouhamadou Diop" userId="06e91186-c25b-4c6c-8441-df6a6598704d" providerId="ADAL" clId="{84857EDF-2677-4506-B675-90AD5413857A}" dt="2025-04-02T18:43:10.053" v="919" actId="20577"/>
        <pc:sldMkLst>
          <pc:docMk/>
          <pc:sldMk cId="2104580731" sldId="291"/>
        </pc:sldMkLst>
        <pc:spChg chg="mod">
          <ac:chgData name="Mouhamadou Diop" userId="06e91186-c25b-4c6c-8441-df6a6598704d" providerId="ADAL" clId="{84857EDF-2677-4506-B675-90AD5413857A}" dt="2025-04-02T18:39:50.629" v="501" actId="20577"/>
          <ac:spMkLst>
            <pc:docMk/>
            <pc:sldMk cId="2104580731" sldId="291"/>
            <ac:spMk id="2" creationId="{D0923434-6A2B-6726-F8F3-3E597FA984B1}"/>
          </ac:spMkLst>
        </pc:spChg>
        <pc:spChg chg="mod">
          <ac:chgData name="Mouhamadou Diop" userId="06e91186-c25b-4c6c-8441-df6a6598704d" providerId="ADAL" clId="{84857EDF-2677-4506-B675-90AD5413857A}" dt="2025-04-02T18:43:10.053" v="919" actId="20577"/>
          <ac:spMkLst>
            <pc:docMk/>
            <pc:sldMk cId="2104580731" sldId="291"/>
            <ac:spMk id="10" creationId="{A141F863-7D81-49F8-28CC-F8BB521129FC}"/>
          </ac:spMkLst>
        </pc:spChg>
      </pc:sldChg>
    </pc:docChg>
  </pc:docChgLst>
  <pc:docChgLst>
    <pc:chgData name="Mouhamadou Diop" userId="06e91186-c25b-4c6c-8441-df6a6598704d" providerId="ADAL" clId="{62124F5E-2349-A64E-9362-3D8E0A303E0D}"/>
    <pc:docChg chg="modSld">
      <pc:chgData name="Mouhamadou Diop" userId="06e91186-c25b-4c6c-8441-df6a6598704d" providerId="ADAL" clId="{62124F5E-2349-A64E-9362-3D8E0A303E0D}" dt="2023-11-16T18:11:46.261" v="19" actId="1076"/>
      <pc:docMkLst>
        <pc:docMk/>
      </pc:docMkLst>
      <pc:sldChg chg="modSp">
        <pc:chgData name="Mouhamadou Diop" userId="06e91186-c25b-4c6c-8441-df6a6598704d" providerId="ADAL" clId="{62124F5E-2349-A64E-9362-3D8E0A303E0D}" dt="2023-11-16T18:11:46.261" v="19" actId="1076"/>
        <pc:sldMkLst>
          <pc:docMk/>
          <pc:sldMk cId="3648067656" sldId="262"/>
        </pc:sldMkLst>
      </pc:sldChg>
    </pc:docChg>
  </pc:docChgLst>
  <pc:docChgLst>
    <pc:chgData name="Mouhamadou Diop" userId="06e91186-c25b-4c6c-8441-df6a6598704d" providerId="ADAL" clId="{38659CE8-91F6-4A3A-8A69-C145949E45B7}"/>
    <pc:docChg chg="undo redo custSel addSld delSld modSld sldOrd">
      <pc:chgData name="Mouhamadou Diop" userId="06e91186-c25b-4c6c-8441-df6a6598704d" providerId="ADAL" clId="{38659CE8-91F6-4A3A-8A69-C145949E45B7}" dt="2024-04-19T17:24:11.625" v="2826" actId="20577"/>
      <pc:docMkLst>
        <pc:docMk/>
      </pc:docMkLst>
      <pc:sldChg chg="modSp mod">
        <pc:chgData name="Mouhamadou Diop" userId="06e91186-c25b-4c6c-8441-df6a6598704d" providerId="ADAL" clId="{38659CE8-91F6-4A3A-8A69-C145949E45B7}" dt="2024-04-19T15:37:37.161" v="2615" actId="1076"/>
        <pc:sldMkLst>
          <pc:docMk/>
          <pc:sldMk cId="2376112765" sldId="256"/>
        </pc:sldMkLst>
      </pc:sldChg>
      <pc:sldChg chg="modSp mod">
        <pc:chgData name="Mouhamadou Diop" userId="06e91186-c25b-4c6c-8441-df6a6598704d" providerId="ADAL" clId="{38659CE8-91F6-4A3A-8A69-C145949E45B7}" dt="2024-04-19T17:21:45.945" v="2776" actId="27636"/>
        <pc:sldMkLst>
          <pc:docMk/>
          <pc:sldMk cId="864192327" sldId="258"/>
        </pc:sldMkLst>
      </pc:sldChg>
      <pc:sldChg chg="modSp">
        <pc:chgData name="Mouhamadou Diop" userId="06e91186-c25b-4c6c-8441-df6a6598704d" providerId="ADAL" clId="{38659CE8-91F6-4A3A-8A69-C145949E45B7}" dt="2024-04-19T17:15:25.879" v="2772" actId="20577"/>
        <pc:sldMkLst>
          <pc:docMk/>
          <pc:sldMk cId="374298504" sldId="259"/>
        </pc:sldMkLst>
      </pc:sldChg>
      <pc:sldChg chg="modSp mod">
        <pc:chgData name="Mouhamadou Diop" userId="06e91186-c25b-4c6c-8441-df6a6598704d" providerId="ADAL" clId="{38659CE8-91F6-4A3A-8A69-C145949E45B7}" dt="2024-04-19T01:53:36.704" v="2607" actId="20577"/>
        <pc:sldMkLst>
          <pc:docMk/>
          <pc:sldMk cId="1274010443" sldId="260"/>
        </pc:sldMkLst>
      </pc:sldChg>
      <pc:sldChg chg="modSp mod">
        <pc:chgData name="Mouhamadou Diop" userId="06e91186-c25b-4c6c-8441-df6a6598704d" providerId="ADAL" clId="{38659CE8-91F6-4A3A-8A69-C145949E45B7}" dt="2024-04-19T00:55:15.283" v="423" actId="20577"/>
        <pc:sldMkLst>
          <pc:docMk/>
          <pc:sldMk cId="810421761" sldId="261"/>
        </pc:sldMkLst>
      </pc:sldChg>
      <pc:sldChg chg="modSp mod ord">
        <pc:chgData name="Mouhamadou Diop" userId="06e91186-c25b-4c6c-8441-df6a6598704d" providerId="ADAL" clId="{38659CE8-91F6-4A3A-8A69-C145949E45B7}" dt="2024-04-19T17:22:02.663" v="2782"/>
        <pc:sldMkLst>
          <pc:docMk/>
          <pc:sldMk cId="3648067656" sldId="262"/>
        </pc:sldMkLst>
      </pc:sldChg>
      <pc:sldChg chg="modSp mod ord">
        <pc:chgData name="Mouhamadou Diop" userId="06e91186-c25b-4c6c-8441-df6a6598704d" providerId="ADAL" clId="{38659CE8-91F6-4A3A-8A69-C145949E45B7}" dt="2024-04-19T17:24:11.625" v="2826" actId="20577"/>
        <pc:sldMkLst>
          <pc:docMk/>
          <pc:sldMk cId="3477137783" sldId="263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4180637614" sldId="264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2909689464" sldId="265"/>
        </pc:sldMkLst>
      </pc:sldChg>
      <pc:sldChg chg="ord">
        <pc:chgData name="Mouhamadou Diop" userId="06e91186-c25b-4c6c-8441-df6a6598704d" providerId="ADAL" clId="{38659CE8-91F6-4A3A-8A69-C145949E45B7}" dt="2024-04-19T17:22:00.610" v="2780"/>
        <pc:sldMkLst>
          <pc:docMk/>
          <pc:sldMk cId="3692682930" sldId="266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379961664" sldId="267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4089326522" sldId="268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790186349" sldId="269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2652617945" sldId="270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969186155" sldId="271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242578291" sldId="272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331339277" sldId="273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3468633206" sldId="274"/>
        </pc:sldMkLst>
      </pc:sldChg>
      <pc:sldChg chg="addSp modSp mod ord">
        <pc:chgData name="Mouhamadou Diop" userId="06e91186-c25b-4c6c-8441-df6a6598704d" providerId="ADAL" clId="{38659CE8-91F6-4A3A-8A69-C145949E45B7}" dt="2024-04-19T15:42:26.436" v="2758" actId="20577"/>
        <pc:sldMkLst>
          <pc:docMk/>
          <pc:sldMk cId="538073727" sldId="275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408015218" sldId="276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61550818" sldId="277"/>
        </pc:sldMkLst>
      </pc:sldChg>
      <pc:sldChg chg="del">
        <pc:chgData name="Mouhamadou Diop" userId="06e91186-c25b-4c6c-8441-df6a6598704d" providerId="ADAL" clId="{38659CE8-91F6-4A3A-8A69-C145949E45B7}" dt="2024-04-19T01:15:20.033" v="1130" actId="2696"/>
        <pc:sldMkLst>
          <pc:docMk/>
          <pc:sldMk cId="168120812" sldId="278"/>
        </pc:sldMkLst>
      </pc:sldChg>
      <pc:sldChg chg="addSp delSp modSp mod">
        <pc:chgData name="Mouhamadou Diop" userId="06e91186-c25b-4c6c-8441-df6a6598704d" providerId="ADAL" clId="{38659CE8-91F6-4A3A-8A69-C145949E45B7}" dt="2024-04-19T01:33:16.853" v="1554" actId="1076"/>
        <pc:sldMkLst>
          <pc:docMk/>
          <pc:sldMk cId="1358935145" sldId="279"/>
        </pc:sldMkLst>
      </pc:sldChg>
      <pc:sldChg chg="del">
        <pc:chgData name="Mouhamadou Diop" userId="06e91186-c25b-4c6c-8441-df6a6598704d" providerId="ADAL" clId="{38659CE8-91F6-4A3A-8A69-C145949E45B7}" dt="2024-04-19T01:53:19.123" v="2606" actId="2696"/>
        <pc:sldMkLst>
          <pc:docMk/>
          <pc:sldMk cId="2177348956" sldId="283"/>
        </pc:sldMkLst>
      </pc:sldChg>
      <pc:sldChg chg="addSp delSp modSp add mod ord">
        <pc:chgData name="Mouhamadou Diop" userId="06e91186-c25b-4c6c-8441-df6a6598704d" providerId="ADAL" clId="{38659CE8-91F6-4A3A-8A69-C145949E45B7}" dt="2024-04-19T01:29:33.360" v="1371" actId="1076"/>
        <pc:sldMkLst>
          <pc:docMk/>
          <pc:sldMk cId="1107991546" sldId="284"/>
        </pc:sldMkLst>
      </pc:sldChg>
      <pc:sldChg chg="addSp delSp modSp add mod">
        <pc:chgData name="Mouhamadou Diop" userId="06e91186-c25b-4c6c-8441-df6a6598704d" providerId="ADAL" clId="{38659CE8-91F6-4A3A-8A69-C145949E45B7}" dt="2024-04-19T15:44:36.291" v="2763" actId="1076"/>
        <pc:sldMkLst>
          <pc:docMk/>
          <pc:sldMk cId="2222222016" sldId="285"/>
        </pc:sldMkLst>
      </pc:sldChg>
      <pc:sldChg chg="addSp delSp modSp add mod">
        <pc:chgData name="Mouhamadou Diop" userId="06e91186-c25b-4c6c-8441-df6a6598704d" providerId="ADAL" clId="{38659CE8-91F6-4A3A-8A69-C145949E45B7}" dt="2024-04-19T01:43:18.170" v="2053" actId="20577"/>
        <pc:sldMkLst>
          <pc:docMk/>
          <pc:sldMk cId="2512489502" sldId="286"/>
        </pc:sldMkLst>
      </pc:sldChg>
      <pc:sldChg chg="addSp delSp modSp add del mod">
        <pc:chgData name="Mouhamadou Diop" userId="06e91186-c25b-4c6c-8441-df6a6598704d" providerId="ADAL" clId="{38659CE8-91F6-4A3A-8A69-C145949E45B7}" dt="2024-04-19T01:45:29.936" v="2097" actId="2696"/>
        <pc:sldMkLst>
          <pc:docMk/>
          <pc:sldMk cId="1778748991" sldId="287"/>
        </pc:sldMkLst>
      </pc:sldChg>
      <pc:sldChg chg="new del">
        <pc:chgData name="Mouhamadou Diop" userId="06e91186-c25b-4c6c-8441-df6a6598704d" providerId="ADAL" clId="{38659CE8-91F6-4A3A-8A69-C145949E45B7}" dt="2024-04-19T01:42:20.109" v="2045" actId="2696"/>
        <pc:sldMkLst>
          <pc:docMk/>
          <pc:sldMk cId="3806177313" sldId="287"/>
        </pc:sldMkLst>
      </pc:sldChg>
      <pc:sldChg chg="addSp delSp modSp add mod">
        <pc:chgData name="Mouhamadou Diop" userId="06e91186-c25b-4c6c-8441-df6a6598704d" providerId="ADAL" clId="{38659CE8-91F6-4A3A-8A69-C145949E45B7}" dt="2024-04-19T01:48:31.746" v="2365" actId="403"/>
        <pc:sldMkLst>
          <pc:docMk/>
          <pc:sldMk cId="2258020747" sldId="288"/>
        </pc:sldMkLst>
      </pc:sldChg>
      <pc:sldChg chg="delSp modSp add mod">
        <pc:chgData name="Mouhamadou Diop" userId="06e91186-c25b-4c6c-8441-df6a6598704d" providerId="ADAL" clId="{38659CE8-91F6-4A3A-8A69-C145949E45B7}" dt="2024-04-19T01:51:22.507" v="2596" actId="20577"/>
        <pc:sldMkLst>
          <pc:docMk/>
          <pc:sldMk cId="2999815442" sldId="289"/>
        </pc:sldMkLst>
      </pc:sldChg>
    </pc:docChg>
  </pc:docChgLst>
  <pc:docChgLst>
    <pc:chgData name="Mouhamadou Diop" userId="06e91186-c25b-4c6c-8441-df6a6598704d" providerId="ADAL" clId="{67CBE324-1322-4647-8B11-AC9C1DC9A8F9}"/>
    <pc:docChg chg="undo redo custSel addSld delSld modSld sldOrd addMainMaster delMainMaster modMainMaster">
      <pc:chgData name="Mouhamadou Diop" userId="06e91186-c25b-4c6c-8441-df6a6598704d" providerId="ADAL" clId="{67CBE324-1322-4647-8B11-AC9C1DC9A8F9}" dt="2024-01-18T18:12:57.723" v="11142" actId="14734"/>
      <pc:docMkLst>
        <pc:docMk/>
      </pc:docMkLst>
      <pc:sldChg chg="addSp delSp modSp mod setBg">
        <pc:chgData name="Mouhamadou Diop" userId="06e91186-c25b-4c6c-8441-df6a6598704d" providerId="ADAL" clId="{67CBE324-1322-4647-8B11-AC9C1DC9A8F9}" dt="2023-11-17T16:15:02.302" v="10966" actId="1076"/>
        <pc:sldMkLst>
          <pc:docMk/>
          <pc:sldMk cId="2376112765" sldId="256"/>
        </pc:sldMkLst>
      </pc:sldChg>
      <pc:sldChg chg="addSp modSp del mod setBg">
        <pc:chgData name="Mouhamadou Diop" userId="06e91186-c25b-4c6c-8441-df6a6598704d" providerId="ADAL" clId="{67CBE324-1322-4647-8B11-AC9C1DC9A8F9}" dt="2023-11-12T20:31:45.677" v="1467" actId="2696"/>
        <pc:sldMkLst>
          <pc:docMk/>
          <pc:sldMk cId="1677117769" sldId="257"/>
        </pc:sldMkLst>
      </pc:sldChg>
      <pc:sldChg chg="addSp delSp modSp add mod">
        <pc:chgData name="Mouhamadou Diop" userId="06e91186-c25b-4c6c-8441-df6a6598704d" providerId="ADAL" clId="{67CBE324-1322-4647-8B11-AC9C1DC9A8F9}" dt="2023-11-17T16:15:06.891" v="10968" actId="478"/>
        <pc:sldMkLst>
          <pc:docMk/>
          <pc:sldMk cId="864192327" sldId="258"/>
        </pc:sldMkLst>
      </pc:sldChg>
      <pc:sldChg chg="add del">
        <pc:chgData name="Mouhamadou Diop" userId="06e91186-c25b-4c6c-8441-df6a6598704d" providerId="ADAL" clId="{67CBE324-1322-4647-8B11-AC9C1DC9A8F9}" dt="2023-11-12T20:13:56.263" v="1328" actId="2696"/>
        <pc:sldMkLst>
          <pc:docMk/>
          <pc:sldMk cId="1873583679" sldId="258"/>
        </pc:sldMkLst>
      </pc:sldChg>
      <pc:sldChg chg="addSp delSp modSp add mod">
        <pc:chgData name="Mouhamadou Diop" userId="06e91186-c25b-4c6c-8441-df6a6598704d" providerId="ADAL" clId="{67CBE324-1322-4647-8B11-AC9C1DC9A8F9}" dt="2023-11-17T18:21:13.217" v="11133" actId="20577"/>
        <pc:sldMkLst>
          <pc:docMk/>
          <pc:sldMk cId="374298504" sldId="259"/>
        </pc:sldMkLst>
      </pc:sldChg>
      <pc:sldChg chg="addSp delSp modSp add del mod">
        <pc:chgData name="Mouhamadou Diop" userId="06e91186-c25b-4c6c-8441-df6a6598704d" providerId="ADAL" clId="{67CBE324-1322-4647-8B11-AC9C1DC9A8F9}" dt="2023-11-17T18:21:04.528" v="11127" actId="47"/>
        <pc:sldMkLst>
          <pc:docMk/>
          <pc:sldMk cId="1274010443" sldId="260"/>
        </pc:sldMkLst>
      </pc:sldChg>
      <pc:sldChg chg="addSp delSp modSp add del mod">
        <pc:chgData name="Mouhamadou Diop" userId="06e91186-c25b-4c6c-8441-df6a6598704d" providerId="ADAL" clId="{67CBE324-1322-4647-8B11-AC9C1DC9A8F9}" dt="2023-11-17T18:21:03.554" v="11126" actId="47"/>
        <pc:sldMkLst>
          <pc:docMk/>
          <pc:sldMk cId="810421761" sldId="261"/>
        </pc:sldMkLst>
      </pc:sldChg>
      <pc:sldChg chg="addSp delSp modSp add mod">
        <pc:chgData name="Mouhamadou Diop" userId="06e91186-c25b-4c6c-8441-df6a6598704d" providerId="ADAL" clId="{67CBE324-1322-4647-8B11-AC9C1DC9A8F9}" dt="2023-11-17T16:15:21.135" v="10973"/>
        <pc:sldMkLst>
          <pc:docMk/>
          <pc:sldMk cId="3648067656" sldId="262"/>
        </pc:sldMkLst>
      </pc:sldChg>
      <pc:sldChg chg="addSp delSp modSp add mod">
        <pc:chgData name="Mouhamadou Diop" userId="06e91186-c25b-4c6c-8441-df6a6598704d" providerId="ADAL" clId="{67CBE324-1322-4647-8B11-AC9C1DC9A8F9}" dt="2023-11-17T16:15:23.274" v="10974"/>
        <pc:sldMkLst>
          <pc:docMk/>
          <pc:sldMk cId="3477137783" sldId="263"/>
        </pc:sldMkLst>
      </pc:sldChg>
      <pc:sldChg chg="addSp delSp modSp add mod">
        <pc:chgData name="Mouhamadou Diop" userId="06e91186-c25b-4c6c-8441-df6a6598704d" providerId="ADAL" clId="{67CBE324-1322-4647-8B11-AC9C1DC9A8F9}" dt="2023-11-17T16:15:29.384" v="10976" actId="1076"/>
        <pc:sldMkLst>
          <pc:docMk/>
          <pc:sldMk cId="4180637614" sldId="264"/>
        </pc:sldMkLst>
      </pc:sldChg>
      <pc:sldChg chg="addSp delSp modSp add mod ord">
        <pc:chgData name="Mouhamadou Diop" userId="06e91186-c25b-4c6c-8441-df6a6598704d" providerId="ADAL" clId="{67CBE324-1322-4647-8B11-AC9C1DC9A8F9}" dt="2023-11-17T17:20:37.834" v="11095" actId="13926"/>
        <pc:sldMkLst>
          <pc:docMk/>
          <pc:sldMk cId="2909689464" sldId="265"/>
        </pc:sldMkLst>
      </pc:sldChg>
      <pc:sldChg chg="addSp delSp modSp add del mod">
        <pc:chgData name="Mouhamadou Diop" userId="06e91186-c25b-4c6c-8441-df6a6598704d" providerId="ADAL" clId="{67CBE324-1322-4647-8B11-AC9C1DC9A8F9}" dt="2023-11-17T18:21:03.045" v="11125" actId="47"/>
        <pc:sldMkLst>
          <pc:docMk/>
          <pc:sldMk cId="3692682930" sldId="266"/>
        </pc:sldMkLst>
      </pc:sldChg>
      <pc:sldChg chg="addSp delSp modSp add mod">
        <pc:chgData name="Mouhamadou Diop" userId="06e91186-c25b-4c6c-8441-df6a6598704d" providerId="ADAL" clId="{67CBE324-1322-4647-8B11-AC9C1DC9A8F9}" dt="2023-11-17T16:15:37.043" v="10977"/>
        <pc:sldMkLst>
          <pc:docMk/>
          <pc:sldMk cId="1379961664" sldId="267"/>
        </pc:sldMkLst>
      </pc:sldChg>
      <pc:sldChg chg="addSp delSp modSp add mod">
        <pc:chgData name="Mouhamadou Diop" userId="06e91186-c25b-4c6c-8441-df6a6598704d" providerId="ADAL" clId="{67CBE324-1322-4647-8B11-AC9C1DC9A8F9}" dt="2023-11-17T16:15:43.390" v="10980"/>
        <pc:sldMkLst>
          <pc:docMk/>
          <pc:sldMk cId="4089326522" sldId="268"/>
        </pc:sldMkLst>
      </pc:sldChg>
      <pc:sldChg chg="addSp delSp modSp add mod ord">
        <pc:chgData name="Mouhamadou Diop" userId="06e91186-c25b-4c6c-8441-df6a6598704d" providerId="ADAL" clId="{67CBE324-1322-4647-8B11-AC9C1DC9A8F9}" dt="2023-11-17T16:15:38.628" v="10978"/>
        <pc:sldMkLst>
          <pc:docMk/>
          <pc:sldMk cId="1790186349" sldId="269"/>
        </pc:sldMkLst>
      </pc:sldChg>
      <pc:sldChg chg="modSp add del mod ord">
        <pc:chgData name="Mouhamadou Diop" userId="06e91186-c25b-4c6c-8441-df6a6598704d" providerId="ADAL" clId="{67CBE324-1322-4647-8B11-AC9C1DC9A8F9}" dt="2023-11-13T01:56:48.581" v="4687" actId="2696"/>
        <pc:sldMkLst>
          <pc:docMk/>
          <pc:sldMk cId="1904809449" sldId="269"/>
        </pc:sldMkLst>
      </pc:sldChg>
      <pc:sldChg chg="add del">
        <pc:chgData name="Mouhamadou Diop" userId="06e91186-c25b-4c6c-8441-df6a6598704d" providerId="ADAL" clId="{67CBE324-1322-4647-8B11-AC9C1DC9A8F9}" dt="2023-11-13T01:55:43.414" v="4651" actId="2696"/>
        <pc:sldMkLst>
          <pc:docMk/>
          <pc:sldMk cId="3406910619" sldId="269"/>
        </pc:sldMkLst>
      </pc:sldChg>
      <pc:sldChg chg="addSp delSp modSp add del mod ord">
        <pc:chgData name="Mouhamadou Diop" userId="06e91186-c25b-4c6c-8441-df6a6598704d" providerId="ADAL" clId="{67CBE324-1322-4647-8B11-AC9C1DC9A8F9}" dt="2023-11-13T02:03:39.241" v="4771" actId="2696"/>
        <pc:sldMkLst>
          <pc:docMk/>
          <pc:sldMk cId="380166549" sldId="270"/>
        </pc:sldMkLst>
      </pc:sldChg>
      <pc:sldChg chg="addSp delSp modSp add mod">
        <pc:chgData name="Mouhamadou Diop" userId="06e91186-c25b-4c6c-8441-df6a6598704d" providerId="ADAL" clId="{67CBE324-1322-4647-8B11-AC9C1DC9A8F9}" dt="2023-11-17T16:15:44.687" v="10981"/>
        <pc:sldMkLst>
          <pc:docMk/>
          <pc:sldMk cId="2652617945" sldId="270"/>
        </pc:sldMkLst>
      </pc:sldChg>
      <pc:sldChg chg="addSp delSp modSp add mod">
        <pc:chgData name="Mouhamadou Diop" userId="06e91186-c25b-4c6c-8441-df6a6598704d" providerId="ADAL" clId="{67CBE324-1322-4647-8B11-AC9C1DC9A8F9}" dt="2023-11-17T16:15:48.409" v="10983"/>
        <pc:sldMkLst>
          <pc:docMk/>
          <pc:sldMk cId="1969186155" sldId="271"/>
        </pc:sldMkLst>
      </pc:sldChg>
      <pc:sldChg chg="addSp delSp modSp add mod">
        <pc:chgData name="Mouhamadou Diop" userId="06e91186-c25b-4c6c-8441-df6a6598704d" providerId="ADAL" clId="{67CBE324-1322-4647-8B11-AC9C1DC9A8F9}" dt="2023-11-17T16:15:50.434" v="10984"/>
        <pc:sldMkLst>
          <pc:docMk/>
          <pc:sldMk cId="1242578291" sldId="272"/>
        </pc:sldMkLst>
      </pc:sldChg>
      <pc:sldChg chg="addSp delSp modSp add mod">
        <pc:chgData name="Mouhamadou Diop" userId="06e91186-c25b-4c6c-8441-df6a6598704d" providerId="ADAL" clId="{67CBE324-1322-4647-8B11-AC9C1DC9A8F9}" dt="2023-11-17T16:15:53.279" v="10986"/>
        <pc:sldMkLst>
          <pc:docMk/>
          <pc:sldMk cId="331339277" sldId="273"/>
        </pc:sldMkLst>
      </pc:sldChg>
      <pc:sldChg chg="addSp delSp modSp add del mod ord">
        <pc:chgData name="Mouhamadou Diop" userId="06e91186-c25b-4c6c-8441-df6a6598704d" providerId="ADAL" clId="{67CBE324-1322-4647-8B11-AC9C1DC9A8F9}" dt="2023-11-13T02:56:07.296" v="5611" actId="2696"/>
        <pc:sldMkLst>
          <pc:docMk/>
          <pc:sldMk cId="1631588285" sldId="273"/>
        </pc:sldMkLst>
      </pc:sldChg>
      <pc:sldChg chg="addSp delSp modSp add del mod ord">
        <pc:chgData name="Mouhamadou Diop" userId="06e91186-c25b-4c6c-8441-df6a6598704d" providerId="ADAL" clId="{67CBE324-1322-4647-8B11-AC9C1DC9A8F9}" dt="2023-11-13T03:09:59.326" v="5966" actId="2696"/>
        <pc:sldMkLst>
          <pc:docMk/>
          <pc:sldMk cId="4240199040" sldId="273"/>
        </pc:sldMkLst>
      </pc:sldChg>
      <pc:sldChg chg="addSp delSp modSp add del mod">
        <pc:chgData name="Mouhamadou Diop" userId="06e91186-c25b-4c6c-8441-df6a6598704d" providerId="ADAL" clId="{67CBE324-1322-4647-8B11-AC9C1DC9A8F9}" dt="2023-11-13T02:56:07.296" v="5611" actId="2696"/>
        <pc:sldMkLst>
          <pc:docMk/>
          <pc:sldMk cId="461637990" sldId="274"/>
        </pc:sldMkLst>
      </pc:sldChg>
      <pc:sldChg chg="add del">
        <pc:chgData name="Mouhamadou Diop" userId="06e91186-c25b-4c6c-8441-df6a6598704d" providerId="ADAL" clId="{67CBE324-1322-4647-8B11-AC9C1DC9A8F9}" dt="2023-11-13T03:01:09.169" v="5854" actId="2890"/>
        <pc:sldMkLst>
          <pc:docMk/>
          <pc:sldMk cId="886853250" sldId="274"/>
        </pc:sldMkLst>
      </pc:sldChg>
      <pc:sldChg chg="addSp delSp modSp add del mod">
        <pc:chgData name="Mouhamadou Diop" userId="06e91186-c25b-4c6c-8441-df6a6598704d" providerId="ADAL" clId="{67CBE324-1322-4647-8B11-AC9C1DC9A8F9}" dt="2023-11-13T03:18:53.032" v="6293" actId="2696"/>
        <pc:sldMkLst>
          <pc:docMk/>
          <pc:sldMk cId="1298591109" sldId="274"/>
        </pc:sldMkLst>
      </pc:sldChg>
      <pc:sldChg chg="add del ord">
        <pc:chgData name="Mouhamadou Diop" userId="06e91186-c25b-4c6c-8441-df6a6598704d" providerId="ADAL" clId="{67CBE324-1322-4647-8B11-AC9C1DC9A8F9}" dt="2023-11-13T03:00:37.899" v="5844" actId="2696"/>
        <pc:sldMkLst>
          <pc:docMk/>
          <pc:sldMk cId="3099289719" sldId="274"/>
        </pc:sldMkLst>
      </pc:sldChg>
      <pc:sldChg chg="addSp delSp modSp add mod">
        <pc:chgData name="Mouhamadou Diop" userId="06e91186-c25b-4c6c-8441-df6a6598704d" providerId="ADAL" clId="{67CBE324-1322-4647-8B11-AC9C1DC9A8F9}" dt="2023-11-17T16:15:55.086" v="10987"/>
        <pc:sldMkLst>
          <pc:docMk/>
          <pc:sldMk cId="3468633206" sldId="274"/>
        </pc:sldMkLst>
      </pc:sldChg>
      <pc:sldChg chg="modSp add del mod ord">
        <pc:chgData name="Mouhamadou Diop" userId="06e91186-c25b-4c6c-8441-df6a6598704d" providerId="ADAL" clId="{67CBE324-1322-4647-8B11-AC9C1DC9A8F9}" dt="2023-11-13T02:56:07.296" v="5611" actId="2696"/>
        <pc:sldMkLst>
          <pc:docMk/>
          <pc:sldMk cId="246902609" sldId="275"/>
        </pc:sldMkLst>
      </pc:sldChg>
      <pc:sldChg chg="addSp delSp modSp add mod">
        <pc:chgData name="Mouhamadou Diop" userId="06e91186-c25b-4c6c-8441-df6a6598704d" providerId="ADAL" clId="{67CBE324-1322-4647-8B11-AC9C1DC9A8F9}" dt="2023-11-17T17:22:53.350" v="11113" actId="20577"/>
        <pc:sldMkLst>
          <pc:docMk/>
          <pc:sldMk cId="538073727" sldId="275"/>
        </pc:sldMkLst>
      </pc:sldChg>
      <pc:sldChg chg="add del">
        <pc:chgData name="Mouhamadou Diop" userId="06e91186-c25b-4c6c-8441-df6a6598704d" providerId="ADAL" clId="{67CBE324-1322-4647-8B11-AC9C1DC9A8F9}" dt="2023-11-13T02:47:07.670" v="5469" actId="2890"/>
        <pc:sldMkLst>
          <pc:docMk/>
          <pc:sldMk cId="4077254772" sldId="275"/>
        </pc:sldMkLst>
      </pc:sldChg>
      <pc:sldChg chg="add del ord">
        <pc:chgData name="Mouhamadou Diop" userId="06e91186-c25b-4c6c-8441-df6a6598704d" providerId="ADAL" clId="{67CBE324-1322-4647-8B11-AC9C1DC9A8F9}" dt="2023-11-13T02:56:07.296" v="5611" actId="2696"/>
        <pc:sldMkLst>
          <pc:docMk/>
          <pc:sldMk cId="1301158975" sldId="276"/>
        </pc:sldMkLst>
      </pc:sldChg>
      <pc:sldChg chg="addSp delSp modSp add mod ord">
        <pc:chgData name="Mouhamadou Diop" userId="06e91186-c25b-4c6c-8441-df6a6598704d" providerId="ADAL" clId="{67CBE324-1322-4647-8B11-AC9C1DC9A8F9}" dt="2024-01-18T18:09:44.235" v="11138" actId="1076"/>
        <pc:sldMkLst>
          <pc:docMk/>
          <pc:sldMk cId="1408015218" sldId="276"/>
        </pc:sldMkLst>
      </pc:sldChg>
      <pc:sldChg chg="add del setBg">
        <pc:chgData name="Mouhamadou Diop" userId="06e91186-c25b-4c6c-8441-df6a6598704d" providerId="ADAL" clId="{67CBE324-1322-4647-8B11-AC9C1DC9A8F9}" dt="2023-11-13T04:18:46.341" v="6985" actId="2696"/>
        <pc:sldMkLst>
          <pc:docMk/>
          <pc:sldMk cId="2259365613" sldId="276"/>
        </pc:sldMkLst>
      </pc:sldChg>
      <pc:sldChg chg="addSp delSp modSp add del mod">
        <pc:chgData name="Mouhamadou Diop" userId="06e91186-c25b-4c6c-8441-df6a6598704d" providerId="ADAL" clId="{67CBE324-1322-4647-8B11-AC9C1DC9A8F9}" dt="2024-01-18T18:12:57.723" v="11142" actId="14734"/>
        <pc:sldMkLst>
          <pc:docMk/>
          <pc:sldMk cId="61550818" sldId="277"/>
        </pc:sldMkLst>
      </pc:sldChg>
      <pc:sldChg chg="addSp delSp modSp add mod ord">
        <pc:chgData name="Mouhamadou Diop" userId="06e91186-c25b-4c6c-8441-df6a6598704d" providerId="ADAL" clId="{67CBE324-1322-4647-8B11-AC9C1DC9A8F9}" dt="2023-11-17T16:55:37.628" v="11050" actId="20577"/>
        <pc:sldMkLst>
          <pc:docMk/>
          <pc:sldMk cId="168120812" sldId="278"/>
        </pc:sldMkLst>
      </pc:sldChg>
      <pc:sldChg chg="modSp add del mod ord">
        <pc:chgData name="Mouhamadou Diop" userId="06e91186-c25b-4c6c-8441-df6a6598704d" providerId="ADAL" clId="{67CBE324-1322-4647-8B11-AC9C1DC9A8F9}" dt="2023-11-13T05:06:50.248" v="7662" actId="2696"/>
        <pc:sldMkLst>
          <pc:docMk/>
          <pc:sldMk cId="2022354329" sldId="278"/>
        </pc:sldMkLst>
      </pc:sldChg>
      <pc:sldChg chg="addSp delSp modSp add mod">
        <pc:chgData name="Mouhamadou Diop" userId="06e91186-c25b-4c6c-8441-df6a6598704d" providerId="ADAL" clId="{67CBE324-1322-4647-8B11-AC9C1DC9A8F9}" dt="2023-11-17T16:16:13.337" v="10997"/>
        <pc:sldMkLst>
          <pc:docMk/>
          <pc:sldMk cId="1358935145" sldId="279"/>
        </pc:sldMkLst>
      </pc:sldChg>
      <pc:sldChg chg="addSp delSp modSp add del mod">
        <pc:chgData name="Mouhamadou Diop" userId="06e91186-c25b-4c6c-8441-df6a6598704d" providerId="ADAL" clId="{67CBE324-1322-4647-8B11-AC9C1DC9A8F9}" dt="2023-11-17T05:54:38.626" v="10356" actId="2696"/>
        <pc:sldMkLst>
          <pc:docMk/>
          <pc:sldMk cId="1146963848" sldId="280"/>
        </pc:sldMkLst>
      </pc:sldChg>
      <pc:sldChg chg="modSp add del mod">
        <pc:chgData name="Mouhamadou Diop" userId="06e91186-c25b-4c6c-8441-df6a6598704d" providerId="ADAL" clId="{67CBE324-1322-4647-8B11-AC9C1DC9A8F9}" dt="2023-11-13T05:43:56.798" v="8332" actId="2890"/>
        <pc:sldMkLst>
          <pc:docMk/>
          <pc:sldMk cId="4078272395" sldId="280"/>
        </pc:sldMkLst>
      </pc:sldChg>
      <pc:sldChg chg="new del">
        <pc:chgData name="Mouhamadou Diop" userId="06e91186-c25b-4c6c-8441-df6a6598704d" providerId="ADAL" clId="{67CBE324-1322-4647-8B11-AC9C1DC9A8F9}" dt="2023-11-17T05:54:21.904" v="10354" actId="2696"/>
        <pc:sldMkLst>
          <pc:docMk/>
          <pc:sldMk cId="2229942042" sldId="281"/>
        </pc:sldMkLst>
      </pc:sldChg>
      <pc:sldChg chg="addSp delSp modSp add mod ord">
        <pc:chgData name="Mouhamadou Diop" userId="06e91186-c25b-4c6c-8441-df6a6598704d" providerId="ADAL" clId="{67CBE324-1322-4647-8B11-AC9C1DC9A8F9}" dt="2023-11-17T17:25:30.603" v="11115"/>
        <pc:sldMkLst>
          <pc:docMk/>
          <pc:sldMk cId="2322482114" sldId="281"/>
        </pc:sldMkLst>
      </pc:sldChg>
      <pc:sldChg chg="addSp delSp modSp add mod">
        <pc:chgData name="Mouhamadou Diop" userId="06e91186-c25b-4c6c-8441-df6a6598704d" providerId="ADAL" clId="{67CBE324-1322-4647-8B11-AC9C1DC9A8F9}" dt="2023-11-17T16:16:15.645" v="10999"/>
        <pc:sldMkLst>
          <pc:docMk/>
          <pc:sldMk cId="1656263453" sldId="282"/>
        </pc:sldMkLst>
      </pc:sldChg>
      <pc:sldChg chg="new del">
        <pc:chgData name="Mouhamadou Diop" userId="06e91186-c25b-4c6c-8441-df6a6598704d" providerId="ADAL" clId="{67CBE324-1322-4647-8B11-AC9C1DC9A8F9}" dt="2023-11-17T16:06:31.110" v="10727" actId="2696"/>
        <pc:sldMkLst>
          <pc:docMk/>
          <pc:sldMk cId="2081551909" sldId="283"/>
        </pc:sldMkLst>
      </pc:sldChg>
      <pc:sldChg chg="addSp modSp add mod">
        <pc:chgData name="Mouhamadou Diop" userId="06e91186-c25b-4c6c-8441-df6a6598704d" providerId="ADAL" clId="{67CBE324-1322-4647-8B11-AC9C1DC9A8F9}" dt="2023-11-17T18:22:56.708" v="11137" actId="14100"/>
        <pc:sldMkLst>
          <pc:docMk/>
          <pc:sldMk cId="2177348956" sldId="283"/>
        </pc:sldMkLst>
      </pc:sldChg>
      <pc:sldMasterChg chg="setBg modSldLayout">
        <pc:chgData name="Mouhamadou Diop" userId="06e91186-c25b-4c6c-8441-df6a6598704d" providerId="ADAL" clId="{67CBE324-1322-4647-8B11-AC9C1DC9A8F9}" dt="2023-11-12T20:03:05.615" v="1024"/>
        <pc:sldMasterMkLst>
          <pc:docMk/>
          <pc:sldMasterMk cId="1005179458" sldId="2147483648"/>
        </pc:sldMasterMkLst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1701262197" sldId="2147483649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421036230" sldId="2147483650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802450699" sldId="2147483651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3074215893" sldId="2147483652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3795599365" sldId="2147483653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1454999184" sldId="2147483654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212151123" sldId="2147483655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2380661346" sldId="2147483656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3469963060" sldId="2147483657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1211060880" sldId="2147483658"/>
          </pc:sldLayoutMkLst>
        </pc:sldLayoutChg>
        <pc:sldLayoutChg chg="setBg">
          <pc:chgData name="Mouhamadou Diop" userId="06e91186-c25b-4c6c-8441-df6a6598704d" providerId="ADAL" clId="{67CBE324-1322-4647-8B11-AC9C1DC9A8F9}" dt="2023-11-12T20:03:05.615" v="1024"/>
          <pc:sldLayoutMkLst>
            <pc:docMk/>
            <pc:sldMasterMk cId="1005179458" sldId="2147483648"/>
            <pc:sldLayoutMk cId="405370912" sldId="2147483659"/>
          </pc:sldLayoutMkLst>
        </pc:sldLayoutChg>
      </pc:sldMasterChg>
      <pc:sldMasterChg chg="new del mod addSldLayout delSldLayout">
        <pc:chgData name="Mouhamadou Diop" userId="06e91186-c25b-4c6c-8441-df6a6598704d" providerId="ADAL" clId="{67CBE324-1322-4647-8B11-AC9C1DC9A8F9}" dt="2023-11-12T20:10:23.734" v="1310" actId="2696"/>
        <pc:sldMasterMkLst>
          <pc:docMk/>
          <pc:sldMasterMk cId="748291229" sldId="2147483660"/>
        </pc:sldMasterMkLst>
        <pc:sldLayoutChg chg="new del replId">
          <pc:chgData name="Mouhamadou Diop" userId="06e91186-c25b-4c6c-8441-df6a6598704d" providerId="ADAL" clId="{67CBE324-1322-4647-8B11-AC9C1DC9A8F9}" dt="2023-11-12T20:09:44.690" v="1299" actId="2696"/>
          <pc:sldLayoutMkLst>
            <pc:docMk/>
            <pc:sldMasterMk cId="748291229" sldId="2147483660"/>
            <pc:sldLayoutMk cId="2084895466" sldId="2147483661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19" v="1300" actId="2696"/>
          <pc:sldLayoutMkLst>
            <pc:docMk/>
            <pc:sldMasterMk cId="748291229" sldId="2147483660"/>
            <pc:sldLayoutMk cId="2375651145" sldId="2147483662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0" v="1301" actId="2696"/>
          <pc:sldLayoutMkLst>
            <pc:docMk/>
            <pc:sldMasterMk cId="748291229" sldId="2147483660"/>
            <pc:sldLayoutMk cId="497284992" sldId="2147483663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2" v="1302" actId="2696"/>
          <pc:sldLayoutMkLst>
            <pc:docMk/>
            <pc:sldMasterMk cId="748291229" sldId="2147483660"/>
            <pc:sldLayoutMk cId="3763981589" sldId="2147483664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3" v="1303" actId="2696"/>
          <pc:sldLayoutMkLst>
            <pc:docMk/>
            <pc:sldMasterMk cId="748291229" sldId="2147483660"/>
            <pc:sldLayoutMk cId="883006817" sldId="2147483665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5" v="1304" actId="2696"/>
          <pc:sldLayoutMkLst>
            <pc:docMk/>
            <pc:sldMasterMk cId="748291229" sldId="2147483660"/>
            <pc:sldLayoutMk cId="1320162432" sldId="2147483666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6" v="1305" actId="2696"/>
          <pc:sldLayoutMkLst>
            <pc:docMk/>
            <pc:sldMasterMk cId="748291229" sldId="2147483660"/>
            <pc:sldLayoutMk cId="2338532928" sldId="2147483667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8" v="1306" actId="2696"/>
          <pc:sldLayoutMkLst>
            <pc:docMk/>
            <pc:sldMasterMk cId="748291229" sldId="2147483660"/>
            <pc:sldLayoutMk cId="917327754" sldId="2147483668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29" v="1307" actId="2696"/>
          <pc:sldLayoutMkLst>
            <pc:docMk/>
            <pc:sldMasterMk cId="748291229" sldId="2147483660"/>
            <pc:sldLayoutMk cId="1021388904" sldId="2147483669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31" v="1308" actId="2696"/>
          <pc:sldLayoutMkLst>
            <pc:docMk/>
            <pc:sldMasterMk cId="748291229" sldId="2147483660"/>
            <pc:sldLayoutMk cId="3599223515" sldId="2147483670"/>
          </pc:sldLayoutMkLst>
        </pc:sldLayoutChg>
        <pc:sldLayoutChg chg="new del replId">
          <pc:chgData name="Mouhamadou Diop" userId="06e91186-c25b-4c6c-8441-df6a6598704d" providerId="ADAL" clId="{67CBE324-1322-4647-8B11-AC9C1DC9A8F9}" dt="2023-11-12T20:10:23.732" v="1309" actId="2696"/>
          <pc:sldLayoutMkLst>
            <pc:docMk/>
            <pc:sldMasterMk cId="748291229" sldId="2147483660"/>
            <pc:sldLayoutMk cId="3169455502" sldId="2147483671"/>
          </pc:sldLayoutMkLst>
        </pc:sldLayoutChg>
      </pc:sldMasterChg>
      <pc:sldMasterChg chg="del delSldLayout">
        <pc:chgData name="Mouhamadou Diop" userId="06e91186-c25b-4c6c-8441-df6a6598704d" providerId="ADAL" clId="{67CBE324-1322-4647-8B11-AC9C1DC9A8F9}" dt="2023-11-12T20:10:33.461" v="1322" actId="2696"/>
        <pc:sldMasterMkLst>
          <pc:docMk/>
          <pc:sldMasterMk cId="2874541926" sldId="2147483660"/>
        </pc:sldMasterMkLst>
        <pc:sldLayoutChg chg="del">
          <pc:chgData name="Mouhamadou Diop" userId="06e91186-c25b-4c6c-8441-df6a6598704d" providerId="ADAL" clId="{67CBE324-1322-4647-8B11-AC9C1DC9A8F9}" dt="2023-11-12T20:10:33.382" v="1311" actId="2696"/>
          <pc:sldLayoutMkLst>
            <pc:docMk/>
            <pc:sldMasterMk cId="2874541926" sldId="2147483660"/>
            <pc:sldLayoutMk cId="81685862" sldId="2147483661"/>
          </pc:sldLayoutMkLst>
        </pc:sldLayoutChg>
        <pc:sldLayoutChg chg="del">
          <pc:chgData name="Mouhamadou Diop" userId="06e91186-c25b-4c6c-8441-df6a6598704d" providerId="ADAL" clId="{67CBE324-1322-4647-8B11-AC9C1DC9A8F9}" dt="2023-11-12T20:10:33.385" v="1312" actId="2696"/>
          <pc:sldLayoutMkLst>
            <pc:docMk/>
            <pc:sldMasterMk cId="2874541926" sldId="2147483660"/>
            <pc:sldLayoutMk cId="724374391" sldId="2147483662"/>
          </pc:sldLayoutMkLst>
        </pc:sldLayoutChg>
        <pc:sldLayoutChg chg="del">
          <pc:chgData name="Mouhamadou Diop" userId="06e91186-c25b-4c6c-8441-df6a6598704d" providerId="ADAL" clId="{67CBE324-1322-4647-8B11-AC9C1DC9A8F9}" dt="2023-11-12T20:10:33.387" v="1313" actId="2696"/>
          <pc:sldLayoutMkLst>
            <pc:docMk/>
            <pc:sldMasterMk cId="2874541926" sldId="2147483660"/>
            <pc:sldLayoutMk cId="2201277109" sldId="2147483663"/>
          </pc:sldLayoutMkLst>
        </pc:sldLayoutChg>
        <pc:sldLayoutChg chg="del">
          <pc:chgData name="Mouhamadou Diop" userId="06e91186-c25b-4c6c-8441-df6a6598704d" providerId="ADAL" clId="{67CBE324-1322-4647-8B11-AC9C1DC9A8F9}" dt="2023-11-12T20:10:33.390" v="1314" actId="2696"/>
          <pc:sldLayoutMkLst>
            <pc:docMk/>
            <pc:sldMasterMk cId="2874541926" sldId="2147483660"/>
            <pc:sldLayoutMk cId="4089640865" sldId="2147483664"/>
          </pc:sldLayoutMkLst>
        </pc:sldLayoutChg>
        <pc:sldLayoutChg chg="del">
          <pc:chgData name="Mouhamadou Diop" userId="06e91186-c25b-4c6c-8441-df6a6598704d" providerId="ADAL" clId="{67CBE324-1322-4647-8B11-AC9C1DC9A8F9}" dt="2023-11-12T20:10:33.392" v="1315" actId="2696"/>
          <pc:sldLayoutMkLst>
            <pc:docMk/>
            <pc:sldMasterMk cId="2874541926" sldId="2147483660"/>
            <pc:sldLayoutMk cId="3347956780" sldId="2147483665"/>
          </pc:sldLayoutMkLst>
        </pc:sldLayoutChg>
        <pc:sldLayoutChg chg="del">
          <pc:chgData name="Mouhamadou Diop" userId="06e91186-c25b-4c6c-8441-df6a6598704d" providerId="ADAL" clId="{67CBE324-1322-4647-8B11-AC9C1DC9A8F9}" dt="2023-11-12T20:10:33.397" v="1316" actId="2696"/>
          <pc:sldLayoutMkLst>
            <pc:docMk/>
            <pc:sldMasterMk cId="2874541926" sldId="2147483660"/>
            <pc:sldLayoutMk cId="1513829615" sldId="2147483666"/>
          </pc:sldLayoutMkLst>
        </pc:sldLayoutChg>
        <pc:sldLayoutChg chg="del">
          <pc:chgData name="Mouhamadou Diop" userId="06e91186-c25b-4c6c-8441-df6a6598704d" providerId="ADAL" clId="{67CBE324-1322-4647-8B11-AC9C1DC9A8F9}" dt="2023-11-12T20:10:33.399" v="1317" actId="2696"/>
          <pc:sldLayoutMkLst>
            <pc:docMk/>
            <pc:sldMasterMk cId="2874541926" sldId="2147483660"/>
            <pc:sldLayoutMk cId="907499547" sldId="2147483667"/>
          </pc:sldLayoutMkLst>
        </pc:sldLayoutChg>
        <pc:sldLayoutChg chg="del">
          <pc:chgData name="Mouhamadou Diop" userId="06e91186-c25b-4c6c-8441-df6a6598704d" providerId="ADAL" clId="{67CBE324-1322-4647-8B11-AC9C1DC9A8F9}" dt="2023-11-12T20:10:33.401" v="1318" actId="2696"/>
          <pc:sldLayoutMkLst>
            <pc:docMk/>
            <pc:sldMasterMk cId="2874541926" sldId="2147483660"/>
            <pc:sldLayoutMk cId="2040574067" sldId="2147483668"/>
          </pc:sldLayoutMkLst>
        </pc:sldLayoutChg>
        <pc:sldLayoutChg chg="del">
          <pc:chgData name="Mouhamadou Diop" userId="06e91186-c25b-4c6c-8441-df6a6598704d" providerId="ADAL" clId="{67CBE324-1322-4647-8B11-AC9C1DC9A8F9}" dt="2023-11-12T20:10:33.404" v="1319" actId="2696"/>
          <pc:sldLayoutMkLst>
            <pc:docMk/>
            <pc:sldMasterMk cId="2874541926" sldId="2147483660"/>
            <pc:sldLayoutMk cId="588486567" sldId="2147483669"/>
          </pc:sldLayoutMkLst>
        </pc:sldLayoutChg>
        <pc:sldLayoutChg chg="del">
          <pc:chgData name="Mouhamadou Diop" userId="06e91186-c25b-4c6c-8441-df6a6598704d" providerId="ADAL" clId="{67CBE324-1322-4647-8B11-AC9C1DC9A8F9}" dt="2023-11-12T20:10:33.406" v="1320" actId="2696"/>
          <pc:sldLayoutMkLst>
            <pc:docMk/>
            <pc:sldMasterMk cId="2874541926" sldId="2147483660"/>
            <pc:sldLayoutMk cId="3298998329" sldId="2147483670"/>
          </pc:sldLayoutMkLst>
        </pc:sldLayoutChg>
        <pc:sldLayoutChg chg="del">
          <pc:chgData name="Mouhamadou Diop" userId="06e91186-c25b-4c6c-8441-df6a6598704d" providerId="ADAL" clId="{67CBE324-1322-4647-8B11-AC9C1DC9A8F9}" dt="2023-11-12T20:10:33.408" v="1321" actId="2696"/>
          <pc:sldLayoutMkLst>
            <pc:docMk/>
            <pc:sldMasterMk cId="2874541926" sldId="2147483660"/>
            <pc:sldLayoutMk cId="1465464160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kennesawedu-my.sharepoint.com/personal/mdiop8_students_kennesaw_edu/Documents/PROJECTS/Project/Wind%20Tunnel%20Test/Data%20-%20Normalize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kennesawedu-my.sharepoint.com/personal/mdiop8_students_kennesaw_edu/Documents/PROJECTS/Project/Wind%20Tunnel%20Test/Data%20-%20Normaliz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Drag vs Speed at Positive AOAs</a:t>
            </a:r>
          </a:p>
        </c:rich>
      </c:tx>
      <c:layout>
        <c:manualLayout>
          <c:xMode val="edge"/>
          <c:yMode val="edge"/>
          <c:x val="0.23482704402515722"/>
          <c:y val="2.5940337224383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226956653796418"/>
          <c:y val="0.26638734846860096"/>
          <c:w val="0.74907093363767874"/>
          <c:h val="0.46089902672671751"/>
        </c:manualLayout>
      </c:layout>
      <c:scatterChart>
        <c:scatterStyle val="smoothMarker"/>
        <c:varyColors val="0"/>
        <c:ser>
          <c:idx val="0"/>
          <c:order val="0"/>
          <c:tx>
            <c:v>Baseline 5° AOA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'[Data - Normalized.xlsx]Tables'!$F$4:$F$8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Normalized.xlsx]Tables'!$G$4:$G$8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-5.0000000000000017E-2</c:v>
                </c:pt>
                <c:pt idx="3">
                  <c:v>-7.999999999999996E-2</c:v>
                </c:pt>
                <c:pt idx="4">
                  <c:v>-0.12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DE-452C-B4BE-CCCBFF739E3C}"/>
            </c:ext>
          </c:extLst>
        </c:ser>
        <c:ser>
          <c:idx val="1"/>
          <c:order val="1"/>
          <c:tx>
            <c:v>Optimized 5° AOA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'[Data - Normalized.xlsx]Tables'!$F$22:$F$26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Normalized.xlsx]Tables'!$G$22:$G$262</c:f>
              <c:numCache>
                <c:formatCode>General</c:formatCode>
                <c:ptCount val="241"/>
                <c:pt idx="0">
                  <c:v>0</c:v>
                </c:pt>
                <c:pt idx="1">
                  <c:v>-1.0000000000000009E-2</c:v>
                </c:pt>
                <c:pt idx="2">
                  <c:v>-7.0000000000000007E-2</c:v>
                </c:pt>
                <c:pt idx="3">
                  <c:v>-7.999999999999996E-2</c:v>
                </c:pt>
                <c:pt idx="4">
                  <c:v>-0.10999999999999999</c:v>
                </c:pt>
                <c:pt idx="7">
                  <c:v>0</c:v>
                </c:pt>
                <c:pt idx="8">
                  <c:v>0.05</c:v>
                </c:pt>
                <c:pt idx="9">
                  <c:v>0.09</c:v>
                </c:pt>
                <c:pt idx="10">
                  <c:v>0.10999999999999999</c:v>
                </c:pt>
                <c:pt idx="11">
                  <c:v>0.18000000000000005</c:v>
                </c:pt>
                <c:pt idx="12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EDE-452C-B4BE-CCCBFF739E3C}"/>
            </c:ext>
          </c:extLst>
        </c:ser>
        <c:ser>
          <c:idx val="2"/>
          <c:order val="2"/>
          <c:tx>
            <c:v>Baseline 10° AOA</c:v>
          </c:tx>
          <c:spPr>
            <a:ln w="19050" cap="rnd">
              <a:solidFill>
                <a:schemeClr val="tx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'[Data - Normalized.xlsx]Tables'!$J$4:$J$8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Normalized.xlsx]Tables'!$K$4:$K$8</c:f>
              <c:numCache>
                <c:formatCode>General</c:formatCode>
                <c:ptCount val="5"/>
                <c:pt idx="0">
                  <c:v>0.02</c:v>
                </c:pt>
                <c:pt idx="1">
                  <c:v>1.999999999999999E-2</c:v>
                </c:pt>
                <c:pt idx="2">
                  <c:v>-4.0000000000000008E-2</c:v>
                </c:pt>
                <c:pt idx="3">
                  <c:v>-0.10999999999999999</c:v>
                </c:pt>
                <c:pt idx="4">
                  <c:v>-0.21999999999999997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EDE-452C-B4BE-CCCBFF739E3C}"/>
            </c:ext>
          </c:extLst>
        </c:ser>
        <c:ser>
          <c:idx val="3"/>
          <c:order val="3"/>
          <c:tx>
            <c:v>Optimized 10° AOA</c:v>
          </c:tx>
          <c:spPr>
            <a:ln w="190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'[Data - Normalized.xlsx]Tables'!$J$22:$J$26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Normalized.xlsx]Tables'!$K$22:$K$26</c:f>
              <c:numCache>
                <c:formatCode>General</c:formatCode>
                <c:ptCount val="5"/>
                <c:pt idx="0">
                  <c:v>3.0000000000000002E-2</c:v>
                </c:pt>
                <c:pt idx="1">
                  <c:v>0</c:v>
                </c:pt>
                <c:pt idx="2">
                  <c:v>-7.0000000000000007E-2</c:v>
                </c:pt>
                <c:pt idx="3">
                  <c:v>-0.12</c:v>
                </c:pt>
                <c:pt idx="4">
                  <c:v>-0.22999999999999998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EDE-452C-B4BE-CCCBFF739E3C}"/>
            </c:ext>
          </c:extLst>
        </c:ser>
        <c:ser>
          <c:idx val="4"/>
          <c:order val="4"/>
          <c:tx>
            <c:v>Baseline 15° AOA</c:v>
          </c:tx>
          <c:spPr>
            <a:ln w="19050" cap="rnd">
              <a:solidFill>
                <a:srgbClr val="70AD47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>
                  <a:lumMod val="50000"/>
                </a:srgbClr>
              </a:solidFill>
              <a:ln w="9525">
                <a:solidFill>
                  <a:srgbClr val="70AD47">
                    <a:lumMod val="50000"/>
                  </a:srgbClr>
                </a:solidFill>
              </a:ln>
              <a:effectLst/>
            </c:spPr>
          </c:marker>
          <c:xVal>
            <c:numRef>
              <c:f>'[Data - Normalized.xlsx]Tables'!$N$4:$N$8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Normalized.xlsx]Tables'!$O$4:$O$8</c:f>
              <c:numCache>
                <c:formatCode>General</c:formatCode>
                <c:ptCount val="5"/>
                <c:pt idx="0">
                  <c:v>-0.02</c:v>
                </c:pt>
                <c:pt idx="1">
                  <c:v>-7.0000000000000007E-2</c:v>
                </c:pt>
                <c:pt idx="2">
                  <c:v>-0.15000000000000002</c:v>
                </c:pt>
                <c:pt idx="3">
                  <c:v>-0.22999999999999998</c:v>
                </c:pt>
                <c:pt idx="4">
                  <c:v>-0.43000000000000005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EDE-452C-B4BE-CCCBFF739E3C}"/>
            </c:ext>
          </c:extLst>
        </c:ser>
        <c:ser>
          <c:idx val="5"/>
          <c:order val="5"/>
          <c:tx>
            <c:v>Optimized 15° AOA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'[Data - Normalized.xlsx]Tables'!$N$22:$N$26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Normalized.xlsx]Tables'!$O$22:$O$26</c:f>
              <c:numCache>
                <c:formatCode>General</c:formatCode>
                <c:ptCount val="5"/>
                <c:pt idx="0">
                  <c:v>-0.02</c:v>
                </c:pt>
                <c:pt idx="1">
                  <c:v>-0.05</c:v>
                </c:pt>
                <c:pt idx="2">
                  <c:v>-0.17</c:v>
                </c:pt>
                <c:pt idx="3">
                  <c:v>-0.24999999999999997</c:v>
                </c:pt>
                <c:pt idx="4">
                  <c:v>-0.43000000000000005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EDE-452C-B4BE-CCCBFF739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1098943"/>
        <c:axId val="2001090783"/>
      </c:scatterChart>
      <c:valAx>
        <c:axId val="2001098943"/>
        <c:scaling>
          <c:orientation val="minMax"/>
          <c:max val="50"/>
          <c:min val="1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Speed (%)</a:t>
                </a:r>
              </a:p>
            </c:rich>
          </c:tx>
          <c:layout>
            <c:manualLayout>
              <c:xMode val="edge"/>
              <c:yMode val="edge"/>
              <c:x val="0.44584385678205318"/>
              <c:y val="0.102228928582370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1090783"/>
        <c:crosses val="max"/>
        <c:crossBetween val="midCat"/>
      </c:valAx>
      <c:valAx>
        <c:axId val="2001090783"/>
        <c:scaling>
          <c:orientation val="minMax"/>
          <c:max val="5.000000000000001E-2"/>
          <c:min val="-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ΔDrag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10989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041635206558088E-2"/>
          <c:y val="0.78835343642986455"/>
          <c:w val="0.77534807856020638"/>
          <c:h val="0.155200789660517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Drag vs Speed at Negative AOAs</a:t>
            </a:r>
          </a:p>
        </c:rich>
      </c:tx>
      <c:layout>
        <c:manualLayout>
          <c:xMode val="edge"/>
          <c:yMode val="edge"/>
          <c:x val="0.22464745743900258"/>
          <c:y val="1.94552529182879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89596488730493"/>
          <c:y val="0.27011652726288593"/>
          <c:w val="0.78442199900105447"/>
          <c:h val="0.45326960589070336"/>
        </c:manualLayout>
      </c:layout>
      <c:scatterChart>
        <c:scatterStyle val="smoothMarker"/>
        <c:varyColors val="0"/>
        <c:ser>
          <c:idx val="0"/>
          <c:order val="0"/>
          <c:tx>
            <c:v>Baseline -5° AOA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'[Data - Normalized.xlsx]Tables'!$F$12:$F$16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Normalized.xlsx]Tables'!$G$12:$G$16</c:f>
              <c:numCache>
                <c:formatCode>General</c:formatCode>
                <c:ptCount val="5"/>
                <c:pt idx="0">
                  <c:v>0</c:v>
                </c:pt>
                <c:pt idx="1">
                  <c:v>4.9999999999999989E-2</c:v>
                </c:pt>
                <c:pt idx="2">
                  <c:v>8.9999999999999969E-2</c:v>
                </c:pt>
                <c:pt idx="3">
                  <c:v>0.16000000000000003</c:v>
                </c:pt>
                <c:pt idx="4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9E-4FEC-9CF1-855F4E9E5C0D}"/>
            </c:ext>
          </c:extLst>
        </c:ser>
        <c:ser>
          <c:idx val="1"/>
          <c:order val="1"/>
          <c:tx>
            <c:v>Optimized -5° AOA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'[Data - Normalized.xlsx]Tables'!$F$30:$F$34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Normalized.xlsx]Tables'!$G$30:$G$34</c:f>
              <c:numCache>
                <c:formatCode>General</c:formatCode>
                <c:ptCount val="5"/>
                <c:pt idx="0">
                  <c:v>0.05</c:v>
                </c:pt>
                <c:pt idx="1">
                  <c:v>0.09</c:v>
                </c:pt>
                <c:pt idx="2">
                  <c:v>0.10999999999999999</c:v>
                </c:pt>
                <c:pt idx="3">
                  <c:v>0.18000000000000005</c:v>
                </c:pt>
                <c:pt idx="4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9E-4FEC-9CF1-855F4E9E5C0D}"/>
            </c:ext>
          </c:extLst>
        </c:ser>
        <c:ser>
          <c:idx val="2"/>
          <c:order val="2"/>
          <c:tx>
            <c:v>Baseline -10° AOA</c:v>
          </c:tx>
          <c:spPr>
            <a:ln w="19050" cap="rnd">
              <a:solidFill>
                <a:schemeClr val="tx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'[Data - Normalized.xlsx]Tables'!$J$12:$J$16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Normalized.xlsx]Tables'!$K$12:$K$16</c:f>
              <c:numCache>
                <c:formatCode>General</c:formatCode>
                <c:ptCount val="5"/>
                <c:pt idx="0">
                  <c:v>9.9999999999999985E-3</c:v>
                </c:pt>
                <c:pt idx="1">
                  <c:v>7.9999999999999988E-2</c:v>
                </c:pt>
                <c:pt idx="2">
                  <c:v>0.15999999999999998</c:v>
                </c:pt>
                <c:pt idx="3">
                  <c:v>0.32000000000000006</c:v>
                </c:pt>
                <c:pt idx="4">
                  <c:v>0.47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39E-4FEC-9CF1-855F4E9E5C0D}"/>
            </c:ext>
          </c:extLst>
        </c:ser>
        <c:ser>
          <c:idx val="3"/>
          <c:order val="3"/>
          <c:tx>
            <c:v>Optimized -10° AOA</c:v>
          </c:tx>
          <c:spPr>
            <a:ln w="190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'[Data - Normalized.xlsx]Tables'!$J$30:$J$34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Normalized.xlsx]Tables'!$K$30:$K$34</c:f>
              <c:numCache>
                <c:formatCode>General</c:formatCode>
                <c:ptCount val="5"/>
                <c:pt idx="0">
                  <c:v>0.02</c:v>
                </c:pt>
                <c:pt idx="1">
                  <c:v>7.9999999999999988E-2</c:v>
                </c:pt>
                <c:pt idx="2">
                  <c:v>0.18</c:v>
                </c:pt>
                <c:pt idx="3">
                  <c:v>0.32000000000000006</c:v>
                </c:pt>
                <c:pt idx="4">
                  <c:v>0.41999999999999993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39E-4FEC-9CF1-855F4E9E5C0D}"/>
            </c:ext>
          </c:extLst>
        </c:ser>
        <c:ser>
          <c:idx val="4"/>
          <c:order val="4"/>
          <c:tx>
            <c:v>Baseline -15° AOA</c:v>
          </c:tx>
          <c:spPr>
            <a:ln w="19050" cap="rnd">
              <a:solidFill>
                <a:srgbClr val="70AD47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>
                  <a:lumMod val="50000"/>
                </a:srgbClr>
              </a:solidFill>
              <a:ln w="9525">
                <a:solidFill>
                  <a:srgbClr val="70AD47">
                    <a:lumMod val="50000"/>
                  </a:srgbClr>
                </a:solidFill>
              </a:ln>
              <a:effectLst/>
            </c:spPr>
          </c:marker>
          <c:xVal>
            <c:numRef>
              <c:f>'[Data - Normalized.xlsx]Tables'!$N$12:$N$16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Normalized.xlsx]Tables'!$O$12:$O$16</c:f>
              <c:numCache>
                <c:formatCode>General</c:formatCode>
                <c:ptCount val="5"/>
                <c:pt idx="0">
                  <c:v>-0.02</c:v>
                </c:pt>
                <c:pt idx="1">
                  <c:v>4.9999999999999989E-2</c:v>
                </c:pt>
                <c:pt idx="2">
                  <c:v>0.15999999999999998</c:v>
                </c:pt>
                <c:pt idx="3">
                  <c:v>0.33000000000000007</c:v>
                </c:pt>
                <c:pt idx="4">
                  <c:v>0.55000000000000004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39E-4FEC-9CF1-855F4E9E5C0D}"/>
            </c:ext>
          </c:extLst>
        </c:ser>
        <c:ser>
          <c:idx val="5"/>
          <c:order val="5"/>
          <c:tx>
            <c:v>Optimized -15° AOA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'[Data - Normalized.xlsx]Tables'!$N$30:$N$34</c:f>
              <c:numCache>
                <c:formatCode>General</c:formatCode>
                <c:ptCount val="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xVal>
          <c:yVal>
            <c:numRef>
              <c:f>'[Data - Normalized.xlsx]Tables'!$O$30:$O$34</c:f>
              <c:numCache>
                <c:formatCode>General</c:formatCode>
                <c:ptCount val="5"/>
                <c:pt idx="0">
                  <c:v>-0.03</c:v>
                </c:pt>
                <c:pt idx="1">
                  <c:v>4.0000000000000008E-2</c:v>
                </c:pt>
                <c:pt idx="2">
                  <c:v>0.14000000000000001</c:v>
                </c:pt>
                <c:pt idx="3">
                  <c:v>0.28000000000000003</c:v>
                </c:pt>
                <c:pt idx="4">
                  <c:v>0.45999999999999996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39E-4FEC-9CF1-855F4E9E5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1098943"/>
        <c:axId val="2001090783"/>
      </c:scatterChart>
      <c:valAx>
        <c:axId val="2001098943"/>
        <c:scaling>
          <c:orientation val="minMax"/>
          <c:max val="50"/>
          <c:min val="1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Speed (%)</a:t>
                </a:r>
              </a:p>
            </c:rich>
          </c:tx>
          <c:layout>
            <c:manualLayout>
              <c:xMode val="edge"/>
              <c:yMode val="edge"/>
              <c:x val="0.44353492129067268"/>
              <c:y val="0.105958107376655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1090783"/>
        <c:crosses val="max"/>
        <c:crossBetween val="midCat"/>
        <c:majorUnit val="10"/>
        <c:minorUnit val="2"/>
      </c:valAx>
      <c:valAx>
        <c:axId val="2001090783"/>
        <c:scaling>
          <c:orientation val="minMax"/>
          <c:max val="0.57000000000000006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ΔDrag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10989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536924153398168E-2"/>
          <c:y val="0.78623204267854119"/>
          <c:w val="0.91092590671199725"/>
          <c:h val="0.15092156505187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DB09E-CDF3-4F16-B9BC-95FFF8A1795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534749-909D-4398-86CF-D280E1E6937F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High-bypass turbofan engine produced a joint venture between GE Aerospace (USA) and Safran Aircraft Engines (France)</a:t>
          </a:r>
        </a:p>
      </dgm:t>
    </dgm:pt>
    <dgm:pt modelId="{692CCB61-D85E-401E-AEB2-C04E3780D0C3}" type="parTrans" cxnId="{DE8C06FA-A8EC-4DAD-BE46-944D1ED46408}">
      <dgm:prSet/>
      <dgm:spPr/>
      <dgm:t>
        <a:bodyPr/>
        <a:lstStyle/>
        <a:p>
          <a:endParaRPr lang="en-US" sz="2400"/>
        </a:p>
      </dgm:t>
    </dgm:pt>
    <dgm:pt modelId="{415FF3CD-CBEC-4934-8FE8-470E97D63E56}" type="sibTrans" cxnId="{DE8C06FA-A8EC-4DAD-BE46-944D1ED46408}">
      <dgm:prSet/>
      <dgm:spPr/>
      <dgm:t>
        <a:bodyPr/>
        <a:lstStyle/>
        <a:p>
          <a:endParaRPr lang="en-US" sz="2400"/>
        </a:p>
      </dgm:t>
    </dgm:pt>
    <dgm:pt modelId="{E81A2356-3BC3-4187-BB2A-38F1EACE7CA3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It was selected by Boeing as the sole-source powerplant for its Next-Generation 737 planes</a:t>
          </a:r>
        </a:p>
      </dgm:t>
    </dgm:pt>
    <dgm:pt modelId="{2157C5A1-C09E-4328-A6BA-0807661BED26}" type="parTrans" cxnId="{B3BA2942-003F-4C5D-B0BD-A0ED3E2AA260}">
      <dgm:prSet/>
      <dgm:spPr/>
      <dgm:t>
        <a:bodyPr/>
        <a:lstStyle/>
        <a:p>
          <a:endParaRPr lang="en-US" sz="2400"/>
        </a:p>
      </dgm:t>
    </dgm:pt>
    <dgm:pt modelId="{727DDE6A-4DF1-45E5-96E7-DC6C8446CCA2}" type="sibTrans" cxnId="{B3BA2942-003F-4C5D-B0BD-A0ED3E2AA260}">
      <dgm:prSet/>
      <dgm:spPr/>
      <dgm:t>
        <a:bodyPr/>
        <a:lstStyle/>
        <a:p>
          <a:endParaRPr lang="en-US" sz="2400"/>
        </a:p>
      </dgm:t>
    </dgm:pt>
    <dgm:pt modelId="{26498067-4A14-411A-A9B2-4B083D34A703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NASA has conducted studies on propulsion technologies to reduce thrust specific energy consumption</a:t>
          </a:r>
        </a:p>
      </dgm:t>
    </dgm:pt>
    <dgm:pt modelId="{79B741B8-1997-460B-B09F-9E32C88E8748}" type="parTrans" cxnId="{89EFCA02-99FC-40D4-A249-8BCFBA0D34D3}">
      <dgm:prSet/>
      <dgm:spPr/>
      <dgm:t>
        <a:bodyPr/>
        <a:lstStyle/>
        <a:p>
          <a:endParaRPr lang="en-US" sz="2400"/>
        </a:p>
      </dgm:t>
    </dgm:pt>
    <dgm:pt modelId="{248B0747-904B-4CA6-A877-AA01B17E43E3}" type="sibTrans" cxnId="{89EFCA02-99FC-40D4-A249-8BCFBA0D34D3}">
      <dgm:prSet/>
      <dgm:spPr/>
      <dgm:t>
        <a:bodyPr/>
        <a:lstStyle/>
        <a:p>
          <a:endParaRPr lang="en-US" sz="2400"/>
        </a:p>
      </dgm:t>
    </dgm:pt>
    <dgm:pt modelId="{058E603F-AAF6-4CE2-9A2D-651920FB5A7C}" type="pres">
      <dgm:prSet presAssocID="{BA6DB09E-CDF3-4F16-B9BC-95FFF8A1795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9CF8F4-095D-4054-85DD-A8FAF45D0B79}" type="pres">
      <dgm:prSet presAssocID="{01534749-909D-4398-86CF-D280E1E6937F}" presName="root" presStyleCnt="0"/>
      <dgm:spPr/>
    </dgm:pt>
    <dgm:pt modelId="{50B44F31-FEE4-4F7D-A8E6-ACE7706D94B1}" type="pres">
      <dgm:prSet presAssocID="{01534749-909D-4398-86CF-D280E1E6937F}" presName="rootComposite" presStyleCnt="0"/>
      <dgm:spPr/>
    </dgm:pt>
    <dgm:pt modelId="{40760C96-A292-473F-BBFB-DD405ED957CC}" type="pres">
      <dgm:prSet presAssocID="{01534749-909D-4398-86CF-D280E1E6937F}" presName="rootText" presStyleLbl="node1" presStyleIdx="0" presStyleCnt="3" custScaleX="99800" custLinFactNeighborX="1953" custLinFactNeighborY="0"/>
      <dgm:spPr/>
    </dgm:pt>
    <dgm:pt modelId="{F30609B9-C1E9-4A73-8C75-2B7580D25F42}" type="pres">
      <dgm:prSet presAssocID="{01534749-909D-4398-86CF-D280E1E6937F}" presName="rootConnector" presStyleLbl="node1" presStyleIdx="0" presStyleCnt="3"/>
      <dgm:spPr/>
    </dgm:pt>
    <dgm:pt modelId="{A5485C18-43C8-40E0-AF1E-DACF1055BEB4}" type="pres">
      <dgm:prSet presAssocID="{01534749-909D-4398-86CF-D280E1E6937F}" presName="childShape" presStyleCnt="0"/>
      <dgm:spPr/>
    </dgm:pt>
    <dgm:pt modelId="{50C09597-0C84-469B-BCCA-6247E075E53E}" type="pres">
      <dgm:prSet presAssocID="{E81A2356-3BC3-4187-BB2A-38F1EACE7CA3}" presName="root" presStyleCnt="0"/>
      <dgm:spPr/>
    </dgm:pt>
    <dgm:pt modelId="{5CC3D0CA-1D2D-4116-9176-C25C152818E3}" type="pres">
      <dgm:prSet presAssocID="{E81A2356-3BC3-4187-BB2A-38F1EACE7CA3}" presName="rootComposite" presStyleCnt="0"/>
      <dgm:spPr/>
    </dgm:pt>
    <dgm:pt modelId="{5DA86067-C413-4D40-943B-E465F01A15E4}" type="pres">
      <dgm:prSet presAssocID="{E81A2356-3BC3-4187-BB2A-38F1EACE7CA3}" presName="rootText" presStyleLbl="node1" presStyleIdx="1" presStyleCnt="3" custLinFactNeighborX="-3772" custLinFactNeighborY="0"/>
      <dgm:spPr/>
    </dgm:pt>
    <dgm:pt modelId="{1E32BB06-EF46-4726-BFD2-281375552BC7}" type="pres">
      <dgm:prSet presAssocID="{E81A2356-3BC3-4187-BB2A-38F1EACE7CA3}" presName="rootConnector" presStyleLbl="node1" presStyleIdx="1" presStyleCnt="3"/>
      <dgm:spPr/>
    </dgm:pt>
    <dgm:pt modelId="{04E8EC84-8ED5-4386-82FB-131AE43FD663}" type="pres">
      <dgm:prSet presAssocID="{E81A2356-3BC3-4187-BB2A-38F1EACE7CA3}" presName="childShape" presStyleCnt="0"/>
      <dgm:spPr/>
    </dgm:pt>
    <dgm:pt modelId="{05AE1598-6923-4784-B529-95168DB5A578}" type="pres">
      <dgm:prSet presAssocID="{26498067-4A14-411A-A9B2-4B083D34A703}" presName="root" presStyleCnt="0"/>
      <dgm:spPr/>
    </dgm:pt>
    <dgm:pt modelId="{4DC8D372-CEDE-434C-9FED-758CD0787774}" type="pres">
      <dgm:prSet presAssocID="{26498067-4A14-411A-A9B2-4B083D34A703}" presName="rootComposite" presStyleCnt="0"/>
      <dgm:spPr/>
    </dgm:pt>
    <dgm:pt modelId="{789C7025-3671-4772-89DA-D5E1DF620E97}" type="pres">
      <dgm:prSet presAssocID="{26498067-4A14-411A-A9B2-4B083D34A703}" presName="rootText" presStyleLbl="node1" presStyleIdx="2" presStyleCnt="3" custLinFactNeighborX="-5128" custLinFactNeighborY="0"/>
      <dgm:spPr/>
    </dgm:pt>
    <dgm:pt modelId="{DDB15C79-5EDE-4CB5-A4C6-9103FF645FB7}" type="pres">
      <dgm:prSet presAssocID="{26498067-4A14-411A-A9B2-4B083D34A703}" presName="rootConnector" presStyleLbl="node1" presStyleIdx="2" presStyleCnt="3"/>
      <dgm:spPr/>
    </dgm:pt>
    <dgm:pt modelId="{1547D47B-2198-4613-BE91-8AA0E0885446}" type="pres">
      <dgm:prSet presAssocID="{26498067-4A14-411A-A9B2-4B083D34A703}" presName="childShape" presStyleCnt="0"/>
      <dgm:spPr/>
    </dgm:pt>
  </dgm:ptLst>
  <dgm:cxnLst>
    <dgm:cxn modelId="{06980901-C52C-4F06-BB37-F611655A2498}" type="presOf" srcId="{E81A2356-3BC3-4187-BB2A-38F1EACE7CA3}" destId="{1E32BB06-EF46-4726-BFD2-281375552BC7}" srcOrd="1" destOrd="0" presId="urn:microsoft.com/office/officeart/2005/8/layout/hierarchy3"/>
    <dgm:cxn modelId="{89EFCA02-99FC-40D4-A249-8BCFBA0D34D3}" srcId="{BA6DB09E-CDF3-4F16-B9BC-95FFF8A17951}" destId="{26498067-4A14-411A-A9B2-4B083D34A703}" srcOrd="2" destOrd="0" parTransId="{79B741B8-1997-460B-B09F-9E32C88E8748}" sibTransId="{248B0747-904B-4CA6-A877-AA01B17E43E3}"/>
    <dgm:cxn modelId="{32F0832C-D8A9-4A6A-8552-1633500FAD2A}" type="presOf" srcId="{BA6DB09E-CDF3-4F16-B9BC-95FFF8A17951}" destId="{058E603F-AAF6-4CE2-9A2D-651920FB5A7C}" srcOrd="0" destOrd="0" presId="urn:microsoft.com/office/officeart/2005/8/layout/hierarchy3"/>
    <dgm:cxn modelId="{B3BA2942-003F-4C5D-B0BD-A0ED3E2AA260}" srcId="{BA6DB09E-CDF3-4F16-B9BC-95FFF8A17951}" destId="{E81A2356-3BC3-4187-BB2A-38F1EACE7CA3}" srcOrd="1" destOrd="0" parTransId="{2157C5A1-C09E-4328-A6BA-0807661BED26}" sibTransId="{727DDE6A-4DF1-45E5-96E7-DC6C8446CCA2}"/>
    <dgm:cxn modelId="{4690D543-1EFF-409F-8419-D34B8A44C168}" type="presOf" srcId="{26498067-4A14-411A-A9B2-4B083D34A703}" destId="{DDB15C79-5EDE-4CB5-A4C6-9103FF645FB7}" srcOrd="1" destOrd="0" presId="urn:microsoft.com/office/officeart/2005/8/layout/hierarchy3"/>
    <dgm:cxn modelId="{2E237F81-904C-4426-9543-DCDD68D5A857}" type="presOf" srcId="{26498067-4A14-411A-A9B2-4B083D34A703}" destId="{789C7025-3671-4772-89DA-D5E1DF620E97}" srcOrd="0" destOrd="0" presId="urn:microsoft.com/office/officeart/2005/8/layout/hierarchy3"/>
    <dgm:cxn modelId="{1DF0628F-1BDE-43AB-81C7-0CD102912B2E}" type="presOf" srcId="{01534749-909D-4398-86CF-D280E1E6937F}" destId="{40760C96-A292-473F-BBFB-DD405ED957CC}" srcOrd="0" destOrd="0" presId="urn:microsoft.com/office/officeart/2005/8/layout/hierarchy3"/>
    <dgm:cxn modelId="{FA3FB9D7-D80A-45F4-9376-B9ACB03064F0}" type="presOf" srcId="{E81A2356-3BC3-4187-BB2A-38F1EACE7CA3}" destId="{5DA86067-C413-4D40-943B-E465F01A15E4}" srcOrd="0" destOrd="0" presId="urn:microsoft.com/office/officeart/2005/8/layout/hierarchy3"/>
    <dgm:cxn modelId="{5E3EB5F4-93FB-43F1-B873-4D391AA75E3D}" type="presOf" srcId="{01534749-909D-4398-86CF-D280E1E6937F}" destId="{F30609B9-C1E9-4A73-8C75-2B7580D25F42}" srcOrd="1" destOrd="0" presId="urn:microsoft.com/office/officeart/2005/8/layout/hierarchy3"/>
    <dgm:cxn modelId="{DE8C06FA-A8EC-4DAD-BE46-944D1ED46408}" srcId="{BA6DB09E-CDF3-4F16-B9BC-95FFF8A17951}" destId="{01534749-909D-4398-86CF-D280E1E6937F}" srcOrd="0" destOrd="0" parTransId="{692CCB61-D85E-401E-AEB2-C04E3780D0C3}" sibTransId="{415FF3CD-CBEC-4934-8FE8-470E97D63E56}"/>
    <dgm:cxn modelId="{A5E54570-EC50-4204-B1D9-54D92996EA4A}" type="presParOf" srcId="{058E603F-AAF6-4CE2-9A2D-651920FB5A7C}" destId="{599CF8F4-095D-4054-85DD-A8FAF45D0B79}" srcOrd="0" destOrd="0" presId="urn:microsoft.com/office/officeart/2005/8/layout/hierarchy3"/>
    <dgm:cxn modelId="{10F596BD-0E8C-4771-B75F-162C2B384301}" type="presParOf" srcId="{599CF8F4-095D-4054-85DD-A8FAF45D0B79}" destId="{50B44F31-FEE4-4F7D-A8E6-ACE7706D94B1}" srcOrd="0" destOrd="0" presId="urn:microsoft.com/office/officeart/2005/8/layout/hierarchy3"/>
    <dgm:cxn modelId="{7EFE4EBE-F2B7-4904-A1DB-3119757F950F}" type="presParOf" srcId="{50B44F31-FEE4-4F7D-A8E6-ACE7706D94B1}" destId="{40760C96-A292-473F-BBFB-DD405ED957CC}" srcOrd="0" destOrd="0" presId="urn:microsoft.com/office/officeart/2005/8/layout/hierarchy3"/>
    <dgm:cxn modelId="{8D44B7CD-FA94-4BC1-BD80-924EE3B87C33}" type="presParOf" srcId="{50B44F31-FEE4-4F7D-A8E6-ACE7706D94B1}" destId="{F30609B9-C1E9-4A73-8C75-2B7580D25F42}" srcOrd="1" destOrd="0" presId="urn:microsoft.com/office/officeart/2005/8/layout/hierarchy3"/>
    <dgm:cxn modelId="{B376FB16-032F-486D-83F8-C66732B2C141}" type="presParOf" srcId="{599CF8F4-095D-4054-85DD-A8FAF45D0B79}" destId="{A5485C18-43C8-40E0-AF1E-DACF1055BEB4}" srcOrd="1" destOrd="0" presId="urn:microsoft.com/office/officeart/2005/8/layout/hierarchy3"/>
    <dgm:cxn modelId="{5CD4F82E-6B9D-4DD6-A512-37561168A992}" type="presParOf" srcId="{058E603F-AAF6-4CE2-9A2D-651920FB5A7C}" destId="{50C09597-0C84-469B-BCCA-6247E075E53E}" srcOrd="1" destOrd="0" presId="urn:microsoft.com/office/officeart/2005/8/layout/hierarchy3"/>
    <dgm:cxn modelId="{CA9E77B8-0713-4E3D-AF3B-C0C4194983C4}" type="presParOf" srcId="{50C09597-0C84-469B-BCCA-6247E075E53E}" destId="{5CC3D0CA-1D2D-4116-9176-C25C152818E3}" srcOrd="0" destOrd="0" presId="urn:microsoft.com/office/officeart/2005/8/layout/hierarchy3"/>
    <dgm:cxn modelId="{BEA2B1C5-A0EA-4254-B9CB-DD28C3A747FB}" type="presParOf" srcId="{5CC3D0CA-1D2D-4116-9176-C25C152818E3}" destId="{5DA86067-C413-4D40-943B-E465F01A15E4}" srcOrd="0" destOrd="0" presId="urn:microsoft.com/office/officeart/2005/8/layout/hierarchy3"/>
    <dgm:cxn modelId="{CF261072-B439-4D37-A77E-B66088612BF7}" type="presParOf" srcId="{5CC3D0CA-1D2D-4116-9176-C25C152818E3}" destId="{1E32BB06-EF46-4726-BFD2-281375552BC7}" srcOrd="1" destOrd="0" presId="urn:microsoft.com/office/officeart/2005/8/layout/hierarchy3"/>
    <dgm:cxn modelId="{D01FCD56-5E06-4E29-A61C-1E3C6D89D3B8}" type="presParOf" srcId="{50C09597-0C84-469B-BCCA-6247E075E53E}" destId="{04E8EC84-8ED5-4386-82FB-131AE43FD663}" srcOrd="1" destOrd="0" presId="urn:microsoft.com/office/officeart/2005/8/layout/hierarchy3"/>
    <dgm:cxn modelId="{88CB4237-66F1-4CE9-9851-D8BF21387276}" type="presParOf" srcId="{058E603F-AAF6-4CE2-9A2D-651920FB5A7C}" destId="{05AE1598-6923-4784-B529-95168DB5A578}" srcOrd="2" destOrd="0" presId="urn:microsoft.com/office/officeart/2005/8/layout/hierarchy3"/>
    <dgm:cxn modelId="{366D8D8E-85E4-4ED7-B500-7F6E28448282}" type="presParOf" srcId="{05AE1598-6923-4784-B529-95168DB5A578}" destId="{4DC8D372-CEDE-434C-9FED-758CD0787774}" srcOrd="0" destOrd="0" presId="urn:microsoft.com/office/officeart/2005/8/layout/hierarchy3"/>
    <dgm:cxn modelId="{423E8465-18DB-4A99-94B3-6BBFD8D16114}" type="presParOf" srcId="{4DC8D372-CEDE-434C-9FED-758CD0787774}" destId="{789C7025-3671-4772-89DA-D5E1DF620E97}" srcOrd="0" destOrd="0" presId="urn:microsoft.com/office/officeart/2005/8/layout/hierarchy3"/>
    <dgm:cxn modelId="{FB60E12B-3D93-47BD-8202-3615DCA6CC8B}" type="presParOf" srcId="{4DC8D372-CEDE-434C-9FED-758CD0787774}" destId="{DDB15C79-5EDE-4CB5-A4C6-9103FF645FB7}" srcOrd="1" destOrd="0" presId="urn:microsoft.com/office/officeart/2005/8/layout/hierarchy3"/>
    <dgm:cxn modelId="{3118D299-7371-4CB1-B263-41E3A45C3B4E}" type="presParOf" srcId="{05AE1598-6923-4784-B529-95168DB5A578}" destId="{1547D47B-2198-4613-BE91-8AA0E088544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DB09E-CDF3-4F16-B9BC-95FFF8A1795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534749-909D-4398-86CF-D280E1E6937F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Create a 3D model of the engine using available documents.</a:t>
          </a:r>
        </a:p>
      </dgm:t>
    </dgm:pt>
    <dgm:pt modelId="{692CCB61-D85E-401E-AEB2-C04E3780D0C3}" type="parTrans" cxnId="{DE8C06FA-A8EC-4DAD-BE46-944D1ED46408}">
      <dgm:prSet/>
      <dgm:spPr/>
      <dgm:t>
        <a:bodyPr/>
        <a:lstStyle/>
        <a:p>
          <a:endParaRPr lang="en-US" sz="2400"/>
        </a:p>
      </dgm:t>
    </dgm:pt>
    <dgm:pt modelId="{415FF3CD-CBEC-4934-8FE8-470E97D63E56}" type="sibTrans" cxnId="{DE8C06FA-A8EC-4DAD-BE46-944D1ED46408}">
      <dgm:prSet/>
      <dgm:spPr/>
      <dgm:t>
        <a:bodyPr/>
        <a:lstStyle/>
        <a:p>
          <a:endParaRPr lang="en-US" sz="2400"/>
        </a:p>
      </dgm:t>
    </dgm:pt>
    <dgm:pt modelId="{E81A2356-3BC3-4187-BB2A-38F1EACE7CA3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Perform dimension changes and </a:t>
          </a:r>
          <a:r>
            <a:rPr lang="en-US" sz="2000"/>
            <a:t>implement the </a:t>
          </a:r>
          <a:r>
            <a:rPr lang="en-US" sz="2000" dirty="0"/>
            <a:t>desired design iterations to create an optimized model using CFD. </a:t>
          </a:r>
        </a:p>
      </dgm:t>
    </dgm:pt>
    <dgm:pt modelId="{2157C5A1-C09E-4328-A6BA-0807661BED26}" type="parTrans" cxnId="{B3BA2942-003F-4C5D-B0BD-A0ED3E2AA260}">
      <dgm:prSet/>
      <dgm:spPr/>
      <dgm:t>
        <a:bodyPr/>
        <a:lstStyle/>
        <a:p>
          <a:endParaRPr lang="en-US" sz="2400"/>
        </a:p>
      </dgm:t>
    </dgm:pt>
    <dgm:pt modelId="{727DDE6A-4DF1-45E5-96E7-DC6C8446CCA2}" type="sibTrans" cxnId="{B3BA2942-003F-4C5D-B0BD-A0ED3E2AA260}">
      <dgm:prSet/>
      <dgm:spPr/>
      <dgm:t>
        <a:bodyPr/>
        <a:lstStyle/>
        <a:p>
          <a:endParaRPr lang="en-US" sz="2400"/>
        </a:p>
      </dgm:t>
    </dgm:pt>
    <dgm:pt modelId="{26498067-4A14-411A-A9B2-4B083D34A703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/>
            <a:t>3D Print both models and measure the drag force that they are subjected to at various speeds and conclude.</a:t>
          </a:r>
        </a:p>
      </dgm:t>
    </dgm:pt>
    <dgm:pt modelId="{79B741B8-1997-460B-B09F-9E32C88E8748}" type="parTrans" cxnId="{89EFCA02-99FC-40D4-A249-8BCFBA0D34D3}">
      <dgm:prSet/>
      <dgm:spPr/>
      <dgm:t>
        <a:bodyPr/>
        <a:lstStyle/>
        <a:p>
          <a:endParaRPr lang="en-US" sz="2400"/>
        </a:p>
      </dgm:t>
    </dgm:pt>
    <dgm:pt modelId="{248B0747-904B-4CA6-A877-AA01B17E43E3}" type="sibTrans" cxnId="{89EFCA02-99FC-40D4-A249-8BCFBA0D34D3}">
      <dgm:prSet/>
      <dgm:spPr/>
      <dgm:t>
        <a:bodyPr/>
        <a:lstStyle/>
        <a:p>
          <a:endParaRPr lang="en-US" sz="2400"/>
        </a:p>
      </dgm:t>
    </dgm:pt>
    <dgm:pt modelId="{058E603F-AAF6-4CE2-9A2D-651920FB5A7C}" type="pres">
      <dgm:prSet presAssocID="{BA6DB09E-CDF3-4F16-B9BC-95FFF8A1795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9CF8F4-095D-4054-85DD-A8FAF45D0B79}" type="pres">
      <dgm:prSet presAssocID="{01534749-909D-4398-86CF-D280E1E6937F}" presName="root" presStyleCnt="0"/>
      <dgm:spPr/>
    </dgm:pt>
    <dgm:pt modelId="{50B44F31-FEE4-4F7D-A8E6-ACE7706D94B1}" type="pres">
      <dgm:prSet presAssocID="{01534749-909D-4398-86CF-D280E1E6937F}" presName="rootComposite" presStyleCnt="0"/>
      <dgm:spPr/>
    </dgm:pt>
    <dgm:pt modelId="{40760C96-A292-473F-BBFB-DD405ED957CC}" type="pres">
      <dgm:prSet presAssocID="{01534749-909D-4398-86CF-D280E1E6937F}" presName="rootText" presStyleLbl="node1" presStyleIdx="0" presStyleCnt="3" custScaleX="99800" custLinFactNeighborX="1953" custLinFactNeighborY="0"/>
      <dgm:spPr/>
    </dgm:pt>
    <dgm:pt modelId="{F30609B9-C1E9-4A73-8C75-2B7580D25F42}" type="pres">
      <dgm:prSet presAssocID="{01534749-909D-4398-86CF-D280E1E6937F}" presName="rootConnector" presStyleLbl="node1" presStyleIdx="0" presStyleCnt="3"/>
      <dgm:spPr/>
    </dgm:pt>
    <dgm:pt modelId="{A5485C18-43C8-40E0-AF1E-DACF1055BEB4}" type="pres">
      <dgm:prSet presAssocID="{01534749-909D-4398-86CF-D280E1E6937F}" presName="childShape" presStyleCnt="0"/>
      <dgm:spPr/>
    </dgm:pt>
    <dgm:pt modelId="{50C09597-0C84-469B-BCCA-6247E075E53E}" type="pres">
      <dgm:prSet presAssocID="{E81A2356-3BC3-4187-BB2A-38F1EACE7CA3}" presName="root" presStyleCnt="0"/>
      <dgm:spPr/>
    </dgm:pt>
    <dgm:pt modelId="{5CC3D0CA-1D2D-4116-9176-C25C152818E3}" type="pres">
      <dgm:prSet presAssocID="{E81A2356-3BC3-4187-BB2A-38F1EACE7CA3}" presName="rootComposite" presStyleCnt="0"/>
      <dgm:spPr/>
    </dgm:pt>
    <dgm:pt modelId="{5DA86067-C413-4D40-943B-E465F01A15E4}" type="pres">
      <dgm:prSet presAssocID="{E81A2356-3BC3-4187-BB2A-38F1EACE7CA3}" presName="rootText" presStyleLbl="node1" presStyleIdx="1" presStyleCnt="3" custLinFactNeighborX="-3772" custLinFactNeighborY="0"/>
      <dgm:spPr/>
    </dgm:pt>
    <dgm:pt modelId="{1E32BB06-EF46-4726-BFD2-281375552BC7}" type="pres">
      <dgm:prSet presAssocID="{E81A2356-3BC3-4187-BB2A-38F1EACE7CA3}" presName="rootConnector" presStyleLbl="node1" presStyleIdx="1" presStyleCnt="3"/>
      <dgm:spPr/>
    </dgm:pt>
    <dgm:pt modelId="{04E8EC84-8ED5-4386-82FB-131AE43FD663}" type="pres">
      <dgm:prSet presAssocID="{E81A2356-3BC3-4187-BB2A-38F1EACE7CA3}" presName="childShape" presStyleCnt="0"/>
      <dgm:spPr/>
    </dgm:pt>
    <dgm:pt modelId="{05AE1598-6923-4784-B529-95168DB5A578}" type="pres">
      <dgm:prSet presAssocID="{26498067-4A14-411A-A9B2-4B083D34A703}" presName="root" presStyleCnt="0"/>
      <dgm:spPr/>
    </dgm:pt>
    <dgm:pt modelId="{4DC8D372-CEDE-434C-9FED-758CD0787774}" type="pres">
      <dgm:prSet presAssocID="{26498067-4A14-411A-A9B2-4B083D34A703}" presName="rootComposite" presStyleCnt="0"/>
      <dgm:spPr/>
    </dgm:pt>
    <dgm:pt modelId="{789C7025-3671-4772-89DA-D5E1DF620E97}" type="pres">
      <dgm:prSet presAssocID="{26498067-4A14-411A-A9B2-4B083D34A703}" presName="rootText" presStyleLbl="node1" presStyleIdx="2" presStyleCnt="3" custLinFactNeighborX="-5128" custLinFactNeighborY="0"/>
      <dgm:spPr/>
    </dgm:pt>
    <dgm:pt modelId="{DDB15C79-5EDE-4CB5-A4C6-9103FF645FB7}" type="pres">
      <dgm:prSet presAssocID="{26498067-4A14-411A-A9B2-4B083D34A703}" presName="rootConnector" presStyleLbl="node1" presStyleIdx="2" presStyleCnt="3"/>
      <dgm:spPr/>
    </dgm:pt>
    <dgm:pt modelId="{1547D47B-2198-4613-BE91-8AA0E0885446}" type="pres">
      <dgm:prSet presAssocID="{26498067-4A14-411A-A9B2-4B083D34A703}" presName="childShape" presStyleCnt="0"/>
      <dgm:spPr/>
    </dgm:pt>
  </dgm:ptLst>
  <dgm:cxnLst>
    <dgm:cxn modelId="{06980901-C52C-4F06-BB37-F611655A2498}" type="presOf" srcId="{E81A2356-3BC3-4187-BB2A-38F1EACE7CA3}" destId="{1E32BB06-EF46-4726-BFD2-281375552BC7}" srcOrd="1" destOrd="0" presId="urn:microsoft.com/office/officeart/2005/8/layout/hierarchy3"/>
    <dgm:cxn modelId="{89EFCA02-99FC-40D4-A249-8BCFBA0D34D3}" srcId="{BA6DB09E-CDF3-4F16-B9BC-95FFF8A17951}" destId="{26498067-4A14-411A-A9B2-4B083D34A703}" srcOrd="2" destOrd="0" parTransId="{79B741B8-1997-460B-B09F-9E32C88E8748}" sibTransId="{248B0747-904B-4CA6-A877-AA01B17E43E3}"/>
    <dgm:cxn modelId="{32F0832C-D8A9-4A6A-8552-1633500FAD2A}" type="presOf" srcId="{BA6DB09E-CDF3-4F16-B9BC-95FFF8A17951}" destId="{058E603F-AAF6-4CE2-9A2D-651920FB5A7C}" srcOrd="0" destOrd="0" presId="urn:microsoft.com/office/officeart/2005/8/layout/hierarchy3"/>
    <dgm:cxn modelId="{B3BA2942-003F-4C5D-B0BD-A0ED3E2AA260}" srcId="{BA6DB09E-CDF3-4F16-B9BC-95FFF8A17951}" destId="{E81A2356-3BC3-4187-BB2A-38F1EACE7CA3}" srcOrd="1" destOrd="0" parTransId="{2157C5A1-C09E-4328-A6BA-0807661BED26}" sibTransId="{727DDE6A-4DF1-45E5-96E7-DC6C8446CCA2}"/>
    <dgm:cxn modelId="{4690D543-1EFF-409F-8419-D34B8A44C168}" type="presOf" srcId="{26498067-4A14-411A-A9B2-4B083D34A703}" destId="{DDB15C79-5EDE-4CB5-A4C6-9103FF645FB7}" srcOrd="1" destOrd="0" presId="urn:microsoft.com/office/officeart/2005/8/layout/hierarchy3"/>
    <dgm:cxn modelId="{2E237F81-904C-4426-9543-DCDD68D5A857}" type="presOf" srcId="{26498067-4A14-411A-A9B2-4B083D34A703}" destId="{789C7025-3671-4772-89DA-D5E1DF620E97}" srcOrd="0" destOrd="0" presId="urn:microsoft.com/office/officeart/2005/8/layout/hierarchy3"/>
    <dgm:cxn modelId="{1DF0628F-1BDE-43AB-81C7-0CD102912B2E}" type="presOf" srcId="{01534749-909D-4398-86CF-D280E1E6937F}" destId="{40760C96-A292-473F-BBFB-DD405ED957CC}" srcOrd="0" destOrd="0" presId="urn:microsoft.com/office/officeart/2005/8/layout/hierarchy3"/>
    <dgm:cxn modelId="{FA3FB9D7-D80A-45F4-9376-B9ACB03064F0}" type="presOf" srcId="{E81A2356-3BC3-4187-BB2A-38F1EACE7CA3}" destId="{5DA86067-C413-4D40-943B-E465F01A15E4}" srcOrd="0" destOrd="0" presId="urn:microsoft.com/office/officeart/2005/8/layout/hierarchy3"/>
    <dgm:cxn modelId="{5E3EB5F4-93FB-43F1-B873-4D391AA75E3D}" type="presOf" srcId="{01534749-909D-4398-86CF-D280E1E6937F}" destId="{F30609B9-C1E9-4A73-8C75-2B7580D25F42}" srcOrd="1" destOrd="0" presId="urn:microsoft.com/office/officeart/2005/8/layout/hierarchy3"/>
    <dgm:cxn modelId="{DE8C06FA-A8EC-4DAD-BE46-944D1ED46408}" srcId="{BA6DB09E-CDF3-4F16-B9BC-95FFF8A17951}" destId="{01534749-909D-4398-86CF-D280E1E6937F}" srcOrd="0" destOrd="0" parTransId="{692CCB61-D85E-401E-AEB2-C04E3780D0C3}" sibTransId="{415FF3CD-CBEC-4934-8FE8-470E97D63E56}"/>
    <dgm:cxn modelId="{A5E54570-EC50-4204-B1D9-54D92996EA4A}" type="presParOf" srcId="{058E603F-AAF6-4CE2-9A2D-651920FB5A7C}" destId="{599CF8F4-095D-4054-85DD-A8FAF45D0B79}" srcOrd="0" destOrd="0" presId="urn:microsoft.com/office/officeart/2005/8/layout/hierarchy3"/>
    <dgm:cxn modelId="{10F596BD-0E8C-4771-B75F-162C2B384301}" type="presParOf" srcId="{599CF8F4-095D-4054-85DD-A8FAF45D0B79}" destId="{50B44F31-FEE4-4F7D-A8E6-ACE7706D94B1}" srcOrd="0" destOrd="0" presId="urn:microsoft.com/office/officeart/2005/8/layout/hierarchy3"/>
    <dgm:cxn modelId="{7EFE4EBE-F2B7-4904-A1DB-3119757F950F}" type="presParOf" srcId="{50B44F31-FEE4-4F7D-A8E6-ACE7706D94B1}" destId="{40760C96-A292-473F-BBFB-DD405ED957CC}" srcOrd="0" destOrd="0" presId="urn:microsoft.com/office/officeart/2005/8/layout/hierarchy3"/>
    <dgm:cxn modelId="{8D44B7CD-FA94-4BC1-BD80-924EE3B87C33}" type="presParOf" srcId="{50B44F31-FEE4-4F7D-A8E6-ACE7706D94B1}" destId="{F30609B9-C1E9-4A73-8C75-2B7580D25F42}" srcOrd="1" destOrd="0" presId="urn:microsoft.com/office/officeart/2005/8/layout/hierarchy3"/>
    <dgm:cxn modelId="{B376FB16-032F-486D-83F8-C66732B2C141}" type="presParOf" srcId="{599CF8F4-095D-4054-85DD-A8FAF45D0B79}" destId="{A5485C18-43C8-40E0-AF1E-DACF1055BEB4}" srcOrd="1" destOrd="0" presId="urn:microsoft.com/office/officeart/2005/8/layout/hierarchy3"/>
    <dgm:cxn modelId="{5CD4F82E-6B9D-4DD6-A512-37561168A992}" type="presParOf" srcId="{058E603F-AAF6-4CE2-9A2D-651920FB5A7C}" destId="{50C09597-0C84-469B-BCCA-6247E075E53E}" srcOrd="1" destOrd="0" presId="urn:microsoft.com/office/officeart/2005/8/layout/hierarchy3"/>
    <dgm:cxn modelId="{CA9E77B8-0713-4E3D-AF3B-C0C4194983C4}" type="presParOf" srcId="{50C09597-0C84-469B-BCCA-6247E075E53E}" destId="{5CC3D0CA-1D2D-4116-9176-C25C152818E3}" srcOrd="0" destOrd="0" presId="urn:microsoft.com/office/officeart/2005/8/layout/hierarchy3"/>
    <dgm:cxn modelId="{BEA2B1C5-A0EA-4254-B9CB-DD28C3A747FB}" type="presParOf" srcId="{5CC3D0CA-1D2D-4116-9176-C25C152818E3}" destId="{5DA86067-C413-4D40-943B-E465F01A15E4}" srcOrd="0" destOrd="0" presId="urn:microsoft.com/office/officeart/2005/8/layout/hierarchy3"/>
    <dgm:cxn modelId="{CF261072-B439-4D37-A77E-B66088612BF7}" type="presParOf" srcId="{5CC3D0CA-1D2D-4116-9176-C25C152818E3}" destId="{1E32BB06-EF46-4726-BFD2-281375552BC7}" srcOrd="1" destOrd="0" presId="urn:microsoft.com/office/officeart/2005/8/layout/hierarchy3"/>
    <dgm:cxn modelId="{D01FCD56-5E06-4E29-A61C-1E3C6D89D3B8}" type="presParOf" srcId="{50C09597-0C84-469B-BCCA-6247E075E53E}" destId="{04E8EC84-8ED5-4386-82FB-131AE43FD663}" srcOrd="1" destOrd="0" presId="urn:microsoft.com/office/officeart/2005/8/layout/hierarchy3"/>
    <dgm:cxn modelId="{88CB4237-66F1-4CE9-9851-D8BF21387276}" type="presParOf" srcId="{058E603F-AAF6-4CE2-9A2D-651920FB5A7C}" destId="{05AE1598-6923-4784-B529-95168DB5A578}" srcOrd="2" destOrd="0" presId="urn:microsoft.com/office/officeart/2005/8/layout/hierarchy3"/>
    <dgm:cxn modelId="{366D8D8E-85E4-4ED7-B500-7F6E28448282}" type="presParOf" srcId="{05AE1598-6923-4784-B529-95168DB5A578}" destId="{4DC8D372-CEDE-434C-9FED-758CD0787774}" srcOrd="0" destOrd="0" presId="urn:microsoft.com/office/officeart/2005/8/layout/hierarchy3"/>
    <dgm:cxn modelId="{423E8465-18DB-4A99-94B3-6BBFD8D16114}" type="presParOf" srcId="{4DC8D372-CEDE-434C-9FED-758CD0787774}" destId="{789C7025-3671-4772-89DA-D5E1DF620E97}" srcOrd="0" destOrd="0" presId="urn:microsoft.com/office/officeart/2005/8/layout/hierarchy3"/>
    <dgm:cxn modelId="{FB60E12B-3D93-47BD-8202-3615DCA6CC8B}" type="presParOf" srcId="{4DC8D372-CEDE-434C-9FED-758CD0787774}" destId="{DDB15C79-5EDE-4CB5-A4C6-9103FF645FB7}" srcOrd="1" destOrd="0" presId="urn:microsoft.com/office/officeart/2005/8/layout/hierarchy3"/>
    <dgm:cxn modelId="{3118D299-7371-4CB1-B263-41E3A45C3B4E}" type="presParOf" srcId="{05AE1598-6923-4784-B529-95168DB5A578}" destId="{1547D47B-2198-4613-BE91-8AA0E088544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60C96-A292-473F-BBFB-DD405ED957CC}">
      <dsp:nvSpPr>
        <dsp:cNvPr id="0" name=""/>
        <dsp:cNvSpPr/>
      </dsp:nvSpPr>
      <dsp:spPr>
        <a:xfrm>
          <a:off x="67110" y="897904"/>
          <a:ext cx="3195826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High-bypass turbofan engine produced a joint venture between GE Aerospace (USA) and Safran Aircraft Engines (France)</a:t>
          </a:r>
        </a:p>
      </dsp:txBody>
      <dsp:txXfrm>
        <a:off x="114005" y="944799"/>
        <a:ext cx="3102036" cy="1507325"/>
      </dsp:txXfrm>
    </dsp:sp>
    <dsp:sp modelId="{5DA86067-C413-4D40-943B-E465F01A15E4}">
      <dsp:nvSpPr>
        <dsp:cNvPr id="0" name=""/>
        <dsp:cNvSpPr/>
      </dsp:nvSpPr>
      <dsp:spPr>
        <a:xfrm>
          <a:off x="3880166" y="897904"/>
          <a:ext cx="3202230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It was selected by Boeing as the sole-source powerplant for its Next-Generation 737 planes</a:t>
          </a:r>
        </a:p>
      </dsp:txBody>
      <dsp:txXfrm>
        <a:off x="3927061" y="944799"/>
        <a:ext cx="3108440" cy="1507325"/>
      </dsp:txXfrm>
    </dsp:sp>
    <dsp:sp modelId="{789C7025-3671-4772-89DA-D5E1DF620E97}">
      <dsp:nvSpPr>
        <dsp:cNvPr id="0" name=""/>
        <dsp:cNvSpPr/>
      </dsp:nvSpPr>
      <dsp:spPr>
        <a:xfrm>
          <a:off x="7839532" y="897904"/>
          <a:ext cx="3202230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NASA has conducted studies on propulsion technologies to reduce thrust specific energy consumption</a:t>
          </a:r>
        </a:p>
      </dsp:txBody>
      <dsp:txXfrm>
        <a:off x="7886427" y="944799"/>
        <a:ext cx="3108440" cy="1507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60C96-A292-473F-BBFB-DD405ED957CC}">
      <dsp:nvSpPr>
        <dsp:cNvPr id="0" name=""/>
        <dsp:cNvSpPr/>
      </dsp:nvSpPr>
      <dsp:spPr>
        <a:xfrm>
          <a:off x="67110" y="897904"/>
          <a:ext cx="3195826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Create a 3D model of the engine using available documents.</a:t>
          </a:r>
        </a:p>
      </dsp:txBody>
      <dsp:txXfrm>
        <a:off x="114005" y="944799"/>
        <a:ext cx="3102036" cy="1507325"/>
      </dsp:txXfrm>
    </dsp:sp>
    <dsp:sp modelId="{5DA86067-C413-4D40-943B-E465F01A15E4}">
      <dsp:nvSpPr>
        <dsp:cNvPr id="0" name=""/>
        <dsp:cNvSpPr/>
      </dsp:nvSpPr>
      <dsp:spPr>
        <a:xfrm>
          <a:off x="3880166" y="897904"/>
          <a:ext cx="3202230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Perform dimension changes and </a:t>
          </a:r>
          <a:r>
            <a:rPr lang="en-US" sz="2000" kern="1200"/>
            <a:t>implement the </a:t>
          </a:r>
          <a:r>
            <a:rPr lang="en-US" sz="2000" kern="1200" dirty="0"/>
            <a:t>desired design iterations to create an optimized model using CFD. </a:t>
          </a:r>
        </a:p>
      </dsp:txBody>
      <dsp:txXfrm>
        <a:off x="3927061" y="944799"/>
        <a:ext cx="3108440" cy="1507325"/>
      </dsp:txXfrm>
    </dsp:sp>
    <dsp:sp modelId="{789C7025-3671-4772-89DA-D5E1DF620E97}">
      <dsp:nvSpPr>
        <dsp:cNvPr id="0" name=""/>
        <dsp:cNvSpPr/>
      </dsp:nvSpPr>
      <dsp:spPr>
        <a:xfrm>
          <a:off x="7839532" y="897904"/>
          <a:ext cx="3202230" cy="160111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3D Print both models and measure the drag force that they are subjected to at various speeds and conclude.</a:t>
          </a:r>
        </a:p>
      </dsp:txBody>
      <dsp:txXfrm>
        <a:off x="7886427" y="944799"/>
        <a:ext cx="3108440" cy="1507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F3F5B5-B4BD-7CEC-C043-30AB06AEF6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27559-E83F-28BB-3DC8-9188173557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3B4BD-F1E1-4B04-BC65-2BCE17382E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07C9E-15B8-C11E-CF40-53645D2CD0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BA831-527B-1FF8-A296-9894770596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0687D-128C-4F0B-9A03-7A836149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32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744A-3BB8-ADF8-7A88-47AACA26A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252D0-1E14-1F75-2CA3-E20ED4164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D7A7F-1A51-855F-F3A3-88F3C35F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B4A7E-6282-1DB2-40A9-9D52BEFB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304A1-BD7F-1CD5-A68A-EAA66E00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6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2BD5-4C32-2230-2410-FD2DE317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98F54-EB37-D66B-8ED8-366F095B0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F8437-F331-1285-6939-CAD2A064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1A1D3-3FF3-3FA3-25B8-E6419890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D739B-0A6D-1C5F-E7E6-8CD5F95D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6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BC924-0F45-6DB5-DF21-7F13EA3E1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AF9A6-D71A-9285-1830-50CFEA3AD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E19F-7117-F39F-EC68-39F0A8A4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1BEF2-5156-FF95-47F7-640174EB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4413A-87D0-1532-C8BF-FE3BA21B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E944-B8D8-0B90-4717-D632A1DF5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B5C8F-D31D-E2ED-D1A3-859A9EF48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BB0F2-5DCD-E1BF-3C2C-3DE6DEBD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2EA9-4CE8-A92B-EA2A-24128D5A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7AB4F-6271-F442-4A12-52A1D407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6780-E03A-7B1D-60C9-98CFF14B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AB50F-C2B6-5F87-A627-9E9FBC765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160AB-116C-2433-22EF-138246E5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B8271-AC68-54C7-FFE5-7A0E1C10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867BC-ED21-C10D-53A2-2366524D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5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40D7-8F91-3731-41E0-10D76728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09885-AD2C-C354-77CC-1DA09E36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41BAD-E088-65F5-7C02-034CB0EEB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09EF1-6691-7E99-336B-834CA064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CDC49-693A-37C0-FCFD-A5F13902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88F88-7C94-9920-7042-6C592CFD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1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E587-1C54-74B0-DB37-75ABA953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CD95D-ADDA-6683-A154-0F1B28D58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947C0-0E75-B181-B3F5-762E1D215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12ACA-A9F7-DE8D-AE5A-A9DB9F3A0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2EA37-9B2E-8410-4A37-25DB3C49C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49A98-4847-2EA3-4A82-A0846D32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A872B-BABA-31BE-5CBA-08652F85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379CD-2606-88F9-D772-7D1097D0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F8713-5DA2-4CE9-EE28-CA1A2C2D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D4ECC-79AA-630E-E73E-F50E146B7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4D9DC-4572-ABD4-2EDC-FA698480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E9218-0594-C1A2-87FC-2111EE09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9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B4FAA-D417-4C22-78B1-BEB30DE5D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A6ADC-A967-4327-8C36-ED86C2D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7EAA7-813D-391E-9A3C-BCC76D9B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AA96-0793-EE9C-EA97-1F6298B9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91982-09B7-F82D-8092-173D2C85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D5346-1498-D098-874F-6FBF9EEF0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6C829-8335-4752-C7DD-AA959466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A321B-C043-1887-6681-F1E8A4FF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70B97-DC1A-34E5-4BA2-54B3C185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6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DFBB-9D9B-4F00-C29E-D72B32A9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E11043-9145-AAE4-6DE8-40DD9F0AC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0E580-EBB8-D048-1CAC-C6246242B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7FAAC-8C18-84A0-1F75-B2C19340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5ADB2-582E-E377-A076-FCA85A88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81757-99D5-015D-B374-CDA61AC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6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colorTemperature colorTemp="5540"/>
                    </a14:imgEffect>
                    <a14:imgEffect>
                      <a14:saturation sat="99000"/>
                    </a14:imgEffect>
                    <a14:imgEffect>
                      <a14:brightnessContrast bright="-34000" contrast="61000"/>
                    </a14:imgEffect>
                  </a14:imgLayer>
                </a14:imgProps>
              </a:ext>
            </a:extLst>
          </a:blip>
          <a:srcRect/>
          <a:stretch>
            <a:fillRect l="-1000" t="-3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ED99B-C419-52A2-F965-4F95CE7D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3B303-49F3-4082-2D18-3DF1E9B3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FBE64-756B-AFAA-0918-7A746F844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C7E3-78E0-47B1-AD27-18116E66E9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98EA-D1DA-2389-BAA0-88C7D63E1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3987-8697-4657-C2DC-D2282DC43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E31F7-417C-45C4-AABC-2B642BCA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8D5498-D718-B464-BFF7-DE8A24233568}"/>
              </a:ext>
            </a:extLst>
          </p:cNvPr>
          <p:cNvSpPr/>
          <p:nvPr/>
        </p:nvSpPr>
        <p:spPr>
          <a:xfrm rot="595816">
            <a:off x="-40451" y="-864470"/>
            <a:ext cx="5110702" cy="8411853"/>
          </a:xfrm>
          <a:prstGeom prst="rect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5FBF41-DBF6-3D3F-DF06-89ADD1D84B29}"/>
              </a:ext>
            </a:extLst>
          </p:cNvPr>
          <p:cNvGrpSpPr>
            <a:grpSpLocks noChangeAspect="1"/>
          </p:cNvGrpSpPr>
          <p:nvPr/>
        </p:nvGrpSpPr>
        <p:grpSpPr>
          <a:xfrm>
            <a:off x="4063051" y="393325"/>
            <a:ext cx="10607040" cy="5022583"/>
            <a:chOff x="4338165" y="855069"/>
            <a:chExt cx="10805277" cy="5116451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D547B5-5587-450E-3768-664477AC7F9D}"/>
                </a:ext>
              </a:extLst>
            </p:cNvPr>
            <p:cNvSpPr/>
            <p:nvPr/>
          </p:nvSpPr>
          <p:spPr>
            <a:xfrm rot="2804055">
              <a:off x="6107634" y="-914400"/>
              <a:ext cx="1891622" cy="543055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4C5653-6B71-2579-1ED6-ADBA2B99E5AA}"/>
                </a:ext>
              </a:extLst>
            </p:cNvPr>
            <p:cNvSpPr/>
            <p:nvPr/>
          </p:nvSpPr>
          <p:spPr>
            <a:xfrm rot="2804055">
              <a:off x="8472946" y="-1423692"/>
              <a:ext cx="1891622" cy="751760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30E334-3CBE-D7D4-2108-6DC7983CD01B}"/>
                </a:ext>
              </a:extLst>
            </p:cNvPr>
            <p:cNvSpPr/>
            <p:nvPr/>
          </p:nvSpPr>
          <p:spPr>
            <a:xfrm rot="2804055">
              <a:off x="9730335" y="1200585"/>
              <a:ext cx="1891622" cy="543055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AC493D-556C-DB25-46E4-2F886BC55C86}"/>
                </a:ext>
              </a:extLst>
            </p:cNvPr>
            <p:cNvSpPr/>
            <p:nvPr/>
          </p:nvSpPr>
          <p:spPr>
            <a:xfrm rot="2804055">
              <a:off x="11482352" y="2310429"/>
              <a:ext cx="1891622" cy="543055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BB04DDD-5B93-76B6-3BF1-BF3D4261084E}"/>
              </a:ext>
            </a:extLst>
          </p:cNvPr>
          <p:cNvSpPr txBox="1"/>
          <p:nvPr/>
        </p:nvSpPr>
        <p:spPr>
          <a:xfrm>
            <a:off x="391474" y="252618"/>
            <a:ext cx="45158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 ExtraBold" pitchFamily="2" charset="0"/>
              </a:rPr>
              <a:t>DESIGN AND ANALYSIS OF HIGH-BYPASS TURBOFAN ENGINE NACELLE TO ENHANCE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9278-B506-FF35-D05F-E799638F9831}"/>
              </a:ext>
            </a:extLst>
          </p:cNvPr>
          <p:cNvSpPr txBox="1"/>
          <p:nvPr/>
        </p:nvSpPr>
        <p:spPr>
          <a:xfrm>
            <a:off x="448351" y="5274023"/>
            <a:ext cx="41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spc="-130" dirty="0">
                <a:solidFill>
                  <a:schemeClr val="bg1"/>
                </a:solidFill>
                <a:latin typeface="Montserrat Medium" pitchFamily="2" charset="0"/>
              </a:rPr>
              <a:t>A RESEARCH BY MOUHAMADOU DIOP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0FA97-5CD1-2839-2070-EA03F93980E3}"/>
              </a:ext>
            </a:extLst>
          </p:cNvPr>
          <p:cNvSpPr txBox="1"/>
          <p:nvPr/>
        </p:nvSpPr>
        <p:spPr>
          <a:xfrm>
            <a:off x="456122" y="5559986"/>
            <a:ext cx="41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spc="-130" dirty="0">
                <a:solidFill>
                  <a:schemeClr val="bg1"/>
                </a:solidFill>
                <a:latin typeface="Montserrat Medium" pitchFamily="2" charset="0"/>
              </a:rPr>
              <a:t>Supervised by Dr. Adeel Khalid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1CCCC-952A-3914-28A6-234E2052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37" y="107840"/>
            <a:ext cx="3994974" cy="86448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 ExtraBold" pitchFamily="2" charset="0"/>
              </a:rPr>
              <a:t>Analysis and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1ADD6-6B5D-9375-6649-5E933E479656}"/>
              </a:ext>
            </a:extLst>
          </p:cNvPr>
          <p:cNvSpPr txBox="1"/>
          <p:nvPr/>
        </p:nvSpPr>
        <p:spPr>
          <a:xfrm>
            <a:off x="201798" y="1166648"/>
            <a:ext cx="9843523" cy="198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Optimized model is created by changing the baseline model by: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-5% </a:t>
            </a:r>
            <a:r>
              <a:rPr lang="en-US" dirty="0"/>
              <a:t>on the upper inlet length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+5% </a:t>
            </a:r>
            <a:r>
              <a:rPr lang="en-US" dirty="0"/>
              <a:t>on the lower inlet length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-5% </a:t>
            </a:r>
            <a:r>
              <a:rPr lang="en-US" dirty="0"/>
              <a:t>on the diameter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-10% </a:t>
            </a:r>
            <a:r>
              <a:rPr lang="en-US" dirty="0"/>
              <a:t>on the angle 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E208D-E4D2-1F1D-6CE2-BE255517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A88EF-D573-1EC3-8CEF-EF548C6F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5" y="3909947"/>
            <a:ext cx="2871465" cy="2030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FC301-CE23-93C6-0016-2B7634965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546" y="3909947"/>
            <a:ext cx="2871465" cy="2030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9A6F4-BABE-2E03-6389-3BCC1572276E}"/>
              </a:ext>
            </a:extLst>
          </p:cNvPr>
          <p:cNvSpPr txBox="1"/>
          <p:nvPr/>
        </p:nvSpPr>
        <p:spPr>
          <a:xfrm>
            <a:off x="7554087" y="4074740"/>
            <a:ext cx="2788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Velocity and Pressure of the Baseline and Optimized model.</a:t>
            </a:r>
          </a:p>
        </p:txBody>
      </p:sp>
    </p:spTree>
    <p:extLst>
      <p:ext uri="{BB962C8B-B14F-4D97-AF65-F5344CB8AC3E}">
        <p14:creationId xmlns:p14="http://schemas.microsoft.com/office/powerpoint/2010/main" val="53807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 ExtraBold" pitchFamily="2" charset="0"/>
              </a:rPr>
              <a:t>New Design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840D7B92-56E0-A5AE-CDD4-EE396C726839}"/>
              </a:ext>
            </a:extLst>
          </p:cNvPr>
          <p:cNvSpPr/>
          <p:nvPr/>
        </p:nvSpPr>
        <p:spPr>
          <a:xfrm>
            <a:off x="7399662" y="251707"/>
            <a:ext cx="5017673" cy="59935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64397-7AEC-8023-2AA0-5B45ED0ED782}"/>
              </a:ext>
            </a:extLst>
          </p:cNvPr>
          <p:cNvSpPr txBox="1"/>
          <p:nvPr/>
        </p:nvSpPr>
        <p:spPr>
          <a:xfrm>
            <a:off x="7505317" y="319580"/>
            <a:ext cx="483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CFM56-7B optimized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30429D-FD5F-954C-1DB5-535B34B62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  <p:pic>
        <p:nvPicPr>
          <p:cNvPr id="17" name="Picture 16" descr="A white oval object on a black background&#10;&#10;Description automatically generated">
            <a:extLst>
              <a:ext uri="{FF2B5EF4-FFF2-40B4-BE49-F238E27FC236}">
                <a16:creationId xmlns:a16="http://schemas.microsoft.com/office/drawing/2014/main" id="{E3ED46DD-EE97-8E3D-769B-0477920F3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0" y="3760999"/>
            <a:ext cx="4493560" cy="2627109"/>
          </a:xfrm>
          <a:prstGeom prst="rect">
            <a:avLst/>
          </a:prstGeom>
        </p:spPr>
      </p:pic>
      <p:pic>
        <p:nvPicPr>
          <p:cNvPr id="19" name="Picture 18" descr="A white oval object on a black background&#10;&#10;Description automatically generated">
            <a:extLst>
              <a:ext uri="{FF2B5EF4-FFF2-40B4-BE49-F238E27FC236}">
                <a16:creationId xmlns:a16="http://schemas.microsoft.com/office/drawing/2014/main" id="{1C6BEC0F-BDD6-705D-267C-A553B892A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20" y="773645"/>
            <a:ext cx="5006340" cy="27307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ECA9AE-D3C6-7783-D84E-41C52EEE3B9F}"/>
              </a:ext>
            </a:extLst>
          </p:cNvPr>
          <p:cNvSpPr txBox="1"/>
          <p:nvPr/>
        </p:nvSpPr>
        <p:spPr>
          <a:xfrm>
            <a:off x="5487335" y="2265421"/>
            <a:ext cx="5805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CMF56-7B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48F61F-794D-6644-F558-D28EB4998AAB}"/>
              </a:ext>
            </a:extLst>
          </p:cNvPr>
          <p:cNvSpPr txBox="1"/>
          <p:nvPr/>
        </p:nvSpPr>
        <p:spPr>
          <a:xfrm>
            <a:off x="5487334" y="4919579"/>
            <a:ext cx="5805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Optimized CMF56-7B model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822552-7902-1E07-D670-F0C654046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045" y="2971098"/>
            <a:ext cx="3123146" cy="7899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5BBCBD-73D3-7A58-29A2-184B1A36E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07" y="5862401"/>
            <a:ext cx="3123146" cy="8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30999"/>
            <a:ext cx="4151883" cy="947726"/>
          </a:xfrm>
        </p:spPr>
        <p:txBody>
          <a:bodyPr>
            <a:noAutofit/>
          </a:bodyPr>
          <a:lstStyle/>
          <a:p>
            <a:r>
              <a:rPr lang="en-US" sz="3400" dirty="0">
                <a:latin typeface="Montserrat ExtraBold" pitchFamily="2" charset="0"/>
              </a:rPr>
              <a:t>Wind Tunnel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85934-B36E-C1F7-EEFA-818EACEE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514A8-FE2E-567B-3120-A3E903BE1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44" b="10931"/>
          <a:stretch/>
        </p:blipFill>
        <p:spPr>
          <a:xfrm>
            <a:off x="521970" y="1272540"/>
            <a:ext cx="6207046" cy="468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66C0C-004B-EB11-78C4-94894FA9F0CA}"/>
              </a:ext>
            </a:extLst>
          </p:cNvPr>
          <p:cNvSpPr txBox="1"/>
          <p:nvPr/>
        </p:nvSpPr>
        <p:spPr>
          <a:xfrm>
            <a:off x="7250986" y="2397948"/>
            <a:ext cx="4575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Printing Phase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Models are loaded to a slicer software (</a:t>
            </a:r>
            <a:r>
              <a:rPr lang="en-US" sz="2400" dirty="0" err="1"/>
              <a:t>GrabCAD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Printing is done with a Stratasys F170 printer.</a:t>
            </a:r>
          </a:p>
        </p:txBody>
      </p:sp>
    </p:spTree>
    <p:extLst>
      <p:ext uri="{BB962C8B-B14F-4D97-AF65-F5344CB8AC3E}">
        <p14:creationId xmlns:p14="http://schemas.microsoft.com/office/powerpoint/2010/main" val="135893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30999"/>
            <a:ext cx="4151883" cy="947726"/>
          </a:xfrm>
        </p:spPr>
        <p:txBody>
          <a:bodyPr>
            <a:noAutofit/>
          </a:bodyPr>
          <a:lstStyle/>
          <a:p>
            <a:r>
              <a:rPr lang="en-US" sz="3400" dirty="0">
                <a:latin typeface="Montserrat ExtraBold" pitchFamily="2" charset="0"/>
              </a:rPr>
              <a:t>Wind Tunnel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85934-B36E-C1F7-EEFA-818EACEE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66C0C-004B-EB11-78C4-94894FA9F0CA}"/>
              </a:ext>
            </a:extLst>
          </p:cNvPr>
          <p:cNvSpPr txBox="1"/>
          <p:nvPr/>
        </p:nvSpPr>
        <p:spPr>
          <a:xfrm>
            <a:off x="7357666" y="1751617"/>
            <a:ext cx="45752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Testing Phase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Models are mounted to a balancing sting in the EWT (Educational Wind Tunnel).</a:t>
            </a:r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Axial Force is measured and </a:t>
            </a:r>
            <a:r>
              <a:rPr lang="en-US" sz="2000" b="1" dirty="0"/>
              <a:t>Drag </a:t>
            </a:r>
            <a:r>
              <a:rPr lang="en-US" sz="2000" dirty="0"/>
              <a:t>is calculated.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Drag is measured at different speeds of the surrounding air and at different angles.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A3323-E682-6555-FE7D-711910354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34000" r="5666" b="12222"/>
          <a:stretch/>
        </p:blipFill>
        <p:spPr>
          <a:xfrm>
            <a:off x="701041" y="1214045"/>
            <a:ext cx="5006340" cy="2704318"/>
          </a:xfrm>
          <a:prstGeom prst="rect">
            <a:avLst/>
          </a:prstGeom>
        </p:spPr>
      </p:pic>
      <p:pic>
        <p:nvPicPr>
          <p:cNvPr id="11" name="Picture 10" descr="A red cylinder in a glass case&#10;&#10;Description automatically generated">
            <a:extLst>
              <a:ext uri="{FF2B5EF4-FFF2-40B4-BE49-F238E27FC236}">
                <a16:creationId xmlns:a16="http://schemas.microsoft.com/office/drawing/2014/main" id="{082B8BBE-728A-5984-6145-32C4CE7DD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14722" b="30212"/>
          <a:stretch/>
        </p:blipFill>
        <p:spPr>
          <a:xfrm>
            <a:off x="701041" y="3429000"/>
            <a:ext cx="5006339" cy="26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30999"/>
            <a:ext cx="4151883" cy="947726"/>
          </a:xfrm>
        </p:spPr>
        <p:txBody>
          <a:bodyPr>
            <a:noAutofit/>
          </a:bodyPr>
          <a:lstStyle/>
          <a:p>
            <a:r>
              <a:rPr lang="en-US" sz="3400" dirty="0">
                <a:latin typeface="Montserrat ExtraBold" pitchFamily="2" charset="0"/>
              </a:rPr>
              <a:t>Wind Tunnel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85934-B36E-C1F7-EEFA-818EACEE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B66C0C-004B-EB11-78C4-94894FA9F0CA}"/>
              </a:ext>
            </a:extLst>
          </p:cNvPr>
          <p:cNvSpPr txBox="1"/>
          <p:nvPr/>
        </p:nvSpPr>
        <p:spPr>
          <a:xfrm>
            <a:off x="3027160" y="3768144"/>
            <a:ext cx="6617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Experiment Results</a:t>
            </a:r>
          </a:p>
          <a:p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1600" dirty="0"/>
              <a:t>The optimized model experiences less average drag than the baseline.</a:t>
            </a:r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dirty="0"/>
              <a:t>The behavior of the engine at various angles of attack is reasonably similar with slight value differences for drag experienced.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B77E919-711D-4DF5-80DE-C40930733D8E}"/>
              </a:ext>
              <a:ext uri="{147F2762-F138-4A5C-976F-8EAC2B608ADB}">
                <a16:predDERef xmlns:a16="http://schemas.microsoft.com/office/drawing/2014/main" pred="{047A407D-F3E8-43FD-B07B-BB1E8659E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791827"/>
              </p:ext>
            </p:extLst>
          </p:nvPr>
        </p:nvGraphicFramePr>
        <p:xfrm>
          <a:off x="2722989" y="1159059"/>
          <a:ext cx="3373011" cy="253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0A810B9-29FE-417F-A806-00EF35464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58541"/>
              </p:ext>
            </p:extLst>
          </p:nvPr>
        </p:nvGraphicFramePr>
        <p:xfrm>
          <a:off x="6096000" y="1159059"/>
          <a:ext cx="3386270" cy="253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58020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E4EAAD-7CD9-0D62-7341-86F346CEF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0324D7F1-BBF4-9FED-A745-C521DE104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59F6CF1F-0D1F-7C95-A936-2655F4486DD0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624D0-6976-67CD-B8FD-55DFE08E5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30999"/>
            <a:ext cx="4151883" cy="947726"/>
          </a:xfrm>
        </p:spPr>
        <p:txBody>
          <a:bodyPr>
            <a:noAutofit/>
          </a:bodyPr>
          <a:lstStyle/>
          <a:p>
            <a:r>
              <a:rPr lang="en-US" sz="3400" dirty="0">
                <a:latin typeface="Montserrat ExtraBold" pitchFamily="2" charset="0"/>
              </a:rPr>
              <a:t>Wind Tunnel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ABF1C-3B22-4395-3FDF-A8CB6635A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78FBB1-7B0A-F543-90E2-F25EB0FE6B6F}"/>
              </a:ext>
            </a:extLst>
          </p:cNvPr>
          <p:cNvSpPr txBox="1"/>
          <p:nvPr/>
        </p:nvSpPr>
        <p:spPr>
          <a:xfrm>
            <a:off x="2547426" y="3800042"/>
            <a:ext cx="6617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Percentage Drag Reduction</a:t>
            </a:r>
          </a:p>
          <a:p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1600" dirty="0"/>
              <a:t>Percent difference between the average drag experienced by the baseline model and the average drag experience by the optimized model.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Average drag reduction is experienced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At 5</a:t>
            </a:r>
            <a:r>
              <a:rPr lang="en-US" sz="1600" kern="100" dirty="0">
                <a:effectLst/>
              </a:rPr>
              <a:t>° Angle of attack, average drag increase is observed.</a:t>
            </a:r>
            <a:endParaRPr lang="en-US" sz="1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4CA92F-2111-76EA-F77B-DA122EA4F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85621"/>
              </p:ext>
            </p:extLst>
          </p:nvPr>
        </p:nvGraphicFramePr>
        <p:xfrm>
          <a:off x="2787293" y="1409773"/>
          <a:ext cx="6617413" cy="213059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729459">
                  <a:extLst>
                    <a:ext uri="{9D8B030D-6E8A-4147-A177-3AD203B41FA5}">
                      <a16:colId xmlns:a16="http://schemas.microsoft.com/office/drawing/2014/main" val="3829478657"/>
                    </a:ext>
                  </a:extLst>
                </a:gridCol>
                <a:gridCol w="3887954">
                  <a:extLst>
                    <a:ext uri="{9D8B030D-6E8A-4147-A177-3AD203B41FA5}">
                      <a16:colId xmlns:a16="http://schemas.microsoft.com/office/drawing/2014/main" val="3650418588"/>
                    </a:ext>
                  </a:extLst>
                </a:gridCol>
              </a:tblGrid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 dirty="0">
                          <a:effectLst/>
                        </a:rPr>
                        <a:t>Configuration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>
                          <a:effectLst/>
                        </a:rPr>
                        <a:t>Percentage Drag Reduction δ (%)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929655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 dirty="0">
                          <a:effectLst/>
                        </a:rPr>
                        <a:t>-15° Angle of Attack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-18.37</a:t>
                      </a:r>
                      <a:endParaRPr lang="en-US" sz="1000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2376056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>
                          <a:effectLst/>
                        </a:rPr>
                        <a:t>-10° Angle of Attack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-1.94</a:t>
                      </a:r>
                      <a:endParaRPr lang="en-US" sz="1000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41821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 dirty="0">
                          <a:effectLst/>
                        </a:rPr>
                        <a:t>-5° Angle of Attack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rgbClr val="FF0000"/>
                          </a:solidFill>
                          <a:effectLst/>
                        </a:rPr>
                        <a:t>21.14</a:t>
                      </a:r>
                      <a:endParaRPr lang="en-US" sz="1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8060264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>
                          <a:effectLst/>
                        </a:rPr>
                        <a:t>+5° Angle of Attack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-7.69</a:t>
                      </a:r>
                      <a:endParaRPr lang="en-US" sz="1000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4024112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>
                          <a:effectLst/>
                        </a:rPr>
                        <a:t>+10° Angle of Attack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-16.67</a:t>
                      </a:r>
                      <a:endParaRPr lang="en-US" sz="1000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611758"/>
                  </a:ext>
                </a:extLst>
              </a:tr>
              <a:tr h="30437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000" kern="100">
                          <a:effectLst/>
                        </a:rPr>
                        <a:t>+15° Angle of Attack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-2.20</a:t>
                      </a:r>
                      <a:endParaRPr lang="en-US" sz="1000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7611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910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118" y="-166194"/>
            <a:ext cx="4151883" cy="947726"/>
          </a:xfrm>
        </p:spPr>
        <p:txBody>
          <a:bodyPr>
            <a:noAutofit/>
          </a:bodyPr>
          <a:lstStyle/>
          <a:p>
            <a:r>
              <a:rPr lang="en-US" sz="4400" dirty="0">
                <a:latin typeface="Montserrat ExtraBold" pitchFamily="2" charset="0"/>
              </a:rPr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85934-B36E-C1F7-EEFA-818EACEE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B66C0C-004B-EB11-78C4-94894FA9F0CA}"/>
              </a:ext>
            </a:extLst>
          </p:cNvPr>
          <p:cNvSpPr txBox="1"/>
          <p:nvPr/>
        </p:nvSpPr>
        <p:spPr>
          <a:xfrm>
            <a:off x="2231846" y="1055279"/>
            <a:ext cx="77283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Conclusion</a:t>
            </a:r>
          </a:p>
          <a:p>
            <a:endParaRPr lang="en-US" sz="3200" b="1" dirty="0"/>
          </a:p>
          <a:p>
            <a:pPr marL="342900" indent="-342900">
              <a:buFontTx/>
              <a:buChar char="-"/>
            </a:pPr>
            <a:r>
              <a:rPr lang="en-US" sz="2000" dirty="0"/>
              <a:t>The experiment conducted in the wind tunnel has shown that there is a lower average drag experienced by the optimized model.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The optimized model provides higher pressure and lower velocity inside the inlet without any change is the drag force experienced.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The optimized model can be considered as successful in completing the purpose of the study.</a:t>
            </a:r>
          </a:p>
        </p:txBody>
      </p:sp>
    </p:spTree>
    <p:extLst>
      <p:ext uri="{BB962C8B-B14F-4D97-AF65-F5344CB8AC3E}">
        <p14:creationId xmlns:p14="http://schemas.microsoft.com/office/powerpoint/2010/main" val="2999815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AF1C5E-61FD-0818-0FFC-704150797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E82C2F06-C9B2-1FDF-4CD8-051077E7E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1FC609A-8560-6122-9DD5-80CB8F43AD5F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23434-6A2B-6726-F8F3-3E597FA98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118" y="-166194"/>
            <a:ext cx="4151883" cy="947726"/>
          </a:xfrm>
        </p:spPr>
        <p:txBody>
          <a:bodyPr>
            <a:noAutofit/>
          </a:bodyPr>
          <a:lstStyle/>
          <a:p>
            <a:r>
              <a:rPr lang="en-US" sz="4400" dirty="0">
                <a:latin typeface="Montserrat ExtraBold" pitchFamily="2" charset="0"/>
              </a:rPr>
              <a:t>Next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D6A6C-BBC9-0359-F60D-A32D92AC5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1F863-7D81-49F8-28CC-F8BB521129FC}"/>
              </a:ext>
            </a:extLst>
          </p:cNvPr>
          <p:cNvSpPr txBox="1"/>
          <p:nvPr/>
        </p:nvSpPr>
        <p:spPr>
          <a:xfrm>
            <a:off x="2231846" y="1055279"/>
            <a:ext cx="77283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to do next ?</a:t>
            </a:r>
          </a:p>
          <a:p>
            <a:endParaRPr lang="en-US" sz="3200" b="1" dirty="0"/>
          </a:p>
          <a:p>
            <a:pPr marL="342900" indent="-342900">
              <a:buFontTx/>
              <a:buChar char="-"/>
            </a:pPr>
            <a:r>
              <a:rPr lang="en-US" sz="2000" dirty="0"/>
              <a:t>Create a better 3d model of the CMF56-7B for better accuracy in CFD results.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Include engine elements such as blades/shaft to analyze their impact on the pressure and velocity of air inside the inlet.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Complete an additional wind tunnel test with more </a:t>
            </a:r>
            <a:r>
              <a:rPr lang="en-US" sz="2000"/>
              <a:t>accurate sensor.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458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505632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-83240"/>
            <a:ext cx="4205715" cy="8644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 ExtraBold" pitchFamily="2" charset="0"/>
              </a:rPr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8A853-A5AC-6937-E788-437E436CABA8}"/>
              </a:ext>
            </a:extLst>
          </p:cNvPr>
          <p:cNvSpPr txBox="1"/>
          <p:nvPr/>
        </p:nvSpPr>
        <p:spPr>
          <a:xfrm>
            <a:off x="312574" y="1837671"/>
            <a:ext cx="74718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FF"/>
              </a:solidFill>
              <a:latin typeface="SegoeUIVariabl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FFFFFF"/>
                </a:solidFill>
                <a:effectLst/>
                <a:latin typeface="SegoeUIVariable"/>
              </a:rPr>
              <a:t>“OWNER’S &amp; OPERATOR’S GUIDE: CFM56-7B,” Aircraft Commerce, 2023.</a:t>
            </a:r>
            <a:endParaRPr lang="en-US" sz="2400" dirty="0">
              <a:solidFill>
                <a:srgbClr val="FFFFFF"/>
              </a:solidFill>
              <a:latin typeface="SegoeUIVariabl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FF"/>
              </a:solidFill>
              <a:latin typeface="SegoeUIVariabl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FFFFFF"/>
                </a:solidFill>
                <a:effectLst/>
                <a:latin typeface="SegoeUIVariable"/>
              </a:rPr>
              <a:t>“Propulsion Technologies to Reduce Thrust Specific Energy Consumption,” NASA, 2023.</a:t>
            </a:r>
          </a:p>
          <a:p>
            <a:endParaRPr lang="en-US" sz="2400" dirty="0">
              <a:solidFill>
                <a:srgbClr val="FFFFFF"/>
              </a:solidFill>
              <a:latin typeface="SegoeUIVariabl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FFFFFF"/>
                </a:solidFill>
                <a:effectLst/>
                <a:latin typeface="SegoeUIVariable"/>
              </a:rPr>
              <a:t>“Technical Manual Index,” CFM International, 2023. </a:t>
            </a:r>
          </a:p>
          <a:p>
            <a:endParaRPr lang="en-US" sz="2400" dirty="0">
              <a:solidFill>
                <a:srgbClr val="FFFFFF"/>
              </a:solidFill>
              <a:latin typeface="SegoeUIVariable"/>
            </a:endParaRP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A1E29-39AE-A477-F054-823A4586A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3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6806382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" y="-83240"/>
            <a:ext cx="5866383" cy="8644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 ExtraBold" pitchFamily="2" charset="0"/>
              </a:rPr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1ADD6-6B5D-9375-6649-5E933E479656}"/>
              </a:ext>
            </a:extLst>
          </p:cNvPr>
          <p:cNvSpPr txBox="1"/>
          <p:nvPr/>
        </p:nvSpPr>
        <p:spPr>
          <a:xfrm>
            <a:off x="271278" y="1482582"/>
            <a:ext cx="747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research is supervised by </a:t>
            </a:r>
            <a:r>
              <a:rPr lang="en-US" sz="2400" b="1" dirty="0"/>
              <a:t>Dr. Adeel Khalid.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B1678-3342-9623-87CD-AC95D6E91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27488"/>
            <a:ext cx="4356674" cy="3111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2020B-8E24-885F-5E94-AB659BDC950F}"/>
              </a:ext>
            </a:extLst>
          </p:cNvPr>
          <p:cNvSpPr txBox="1"/>
          <p:nvPr/>
        </p:nvSpPr>
        <p:spPr>
          <a:xfrm>
            <a:off x="5118674" y="2085444"/>
            <a:ext cx="6827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E8E6E3"/>
                </a:solidFill>
                <a:effectLst/>
                <a:latin typeface="Montserrat" pitchFamily="2" charset="0"/>
              </a:rPr>
              <a:t>Professor of Industrial &amp; Systems Engineering</a:t>
            </a:r>
          </a:p>
          <a:p>
            <a:r>
              <a:rPr lang="en-US" sz="2000" b="0" i="0" dirty="0">
                <a:solidFill>
                  <a:srgbClr val="E8E6E3"/>
                </a:solidFill>
                <a:effectLst/>
                <a:latin typeface="Montserrat" pitchFamily="2" charset="0"/>
              </a:rPr>
              <a:t>Interim Assistant Dean of Research</a:t>
            </a:r>
          </a:p>
          <a:p>
            <a:r>
              <a:rPr lang="en-US" sz="2000" b="0" i="0" dirty="0">
                <a:solidFill>
                  <a:srgbClr val="E8E6E3"/>
                </a:solidFill>
                <a:effectLst/>
                <a:latin typeface="Montserrat" pitchFamily="2" charset="0"/>
              </a:rPr>
              <a:t>Coordinator of the Aerospace Engineering minor</a:t>
            </a:r>
          </a:p>
          <a:p>
            <a:endParaRPr lang="en-US" sz="2000" b="0" i="0" dirty="0">
              <a:solidFill>
                <a:srgbClr val="E8E6E3"/>
              </a:solidFill>
              <a:effectLst/>
              <a:latin typeface="Montserrat" pitchFamily="2" charset="0"/>
            </a:endParaRPr>
          </a:p>
          <a:p>
            <a:r>
              <a:rPr lang="en-US" sz="2000" b="0" i="0" dirty="0">
                <a:solidFill>
                  <a:srgbClr val="E8E6E3"/>
                </a:solidFill>
                <a:effectLst/>
                <a:latin typeface="Montserrat" pitchFamily="2" charset="0"/>
              </a:rPr>
              <a:t>akhalid2@kennesaw.edu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73D5D-1703-D828-AC06-E18F3757C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133" y="6256802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8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6677E-7015-F0C1-DAC7-A2826F4BEA88}"/>
              </a:ext>
            </a:extLst>
          </p:cNvPr>
          <p:cNvSpPr/>
          <p:nvPr/>
        </p:nvSpPr>
        <p:spPr>
          <a:xfrm rot="595816">
            <a:off x="7552065" y="-1096193"/>
            <a:ext cx="4623328" cy="9229822"/>
          </a:xfrm>
          <a:prstGeom prst="rect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3173" y="349004"/>
            <a:ext cx="3994974" cy="86448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 ExtraBold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441F3-576C-73F1-787B-C44BA9374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3173" y="1284627"/>
            <a:ext cx="3994974" cy="534651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BACKGROUND AND SCOPE</a:t>
            </a:r>
          </a:p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METHODOLOGY</a:t>
            </a:r>
          </a:p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ANALYSIS AND RESULTS</a:t>
            </a:r>
          </a:p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NEW DESIGN</a:t>
            </a:r>
          </a:p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WIND TUNNEL TEST</a:t>
            </a:r>
          </a:p>
          <a:p>
            <a:pPr marL="342900" indent="-342900" algn="l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2000" spc="-150" dirty="0">
                <a:latin typeface="Montserrat SemiBold" pitchFamily="2" charset="0"/>
              </a:rPr>
              <a:t>CONCLUSIONS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82D8B-3D03-6C6F-5A61-A5429B4E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 ExtraBold" pitchFamily="2" charset="0"/>
              </a:rPr>
              <a:t>Background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A3AE146-AEAE-F1B6-1272-F810AE044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297339"/>
              </p:ext>
            </p:extLst>
          </p:nvPr>
        </p:nvGraphicFramePr>
        <p:xfrm>
          <a:off x="457200" y="2267712"/>
          <a:ext cx="11210544" cy="339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0408EE-5272-4876-3FE9-5CFF5956930B}"/>
              </a:ext>
            </a:extLst>
          </p:cNvPr>
          <p:cNvCxnSpPr/>
          <p:nvPr/>
        </p:nvCxnSpPr>
        <p:spPr>
          <a:xfrm>
            <a:off x="3931850" y="3254134"/>
            <a:ext cx="0" cy="14996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CE376F-C22D-DA97-F96B-6C4C47BCD6B1}"/>
              </a:ext>
            </a:extLst>
          </p:cNvPr>
          <p:cNvCxnSpPr/>
          <p:nvPr/>
        </p:nvCxnSpPr>
        <p:spPr>
          <a:xfrm>
            <a:off x="7883251" y="3216366"/>
            <a:ext cx="0" cy="14996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C4B1E3D-6CA9-E19E-E752-BCDB2F958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 ExtraBold" pitchFamily="2" charset="0"/>
              </a:rPr>
              <a:t>Scope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CE3A887-6936-08D7-50B6-F851BB63E971}"/>
              </a:ext>
            </a:extLst>
          </p:cNvPr>
          <p:cNvSpPr/>
          <p:nvPr/>
        </p:nvSpPr>
        <p:spPr>
          <a:xfrm>
            <a:off x="7484249" y="285237"/>
            <a:ext cx="5017673" cy="59935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A3011-FB3D-3378-2818-E70366B44C7C}"/>
              </a:ext>
            </a:extLst>
          </p:cNvPr>
          <p:cNvSpPr txBox="1"/>
          <p:nvPr/>
        </p:nvSpPr>
        <p:spPr>
          <a:xfrm>
            <a:off x="7576458" y="353110"/>
            <a:ext cx="46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Optimize CFM56-7B engine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B12D75-D681-B7BD-03FC-8C59A30AD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051880"/>
              </p:ext>
            </p:extLst>
          </p:nvPr>
        </p:nvGraphicFramePr>
        <p:xfrm>
          <a:off x="457200" y="2267712"/>
          <a:ext cx="11210544" cy="339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44725B-519F-0B90-55FE-14DB07FAA790}"/>
              </a:ext>
            </a:extLst>
          </p:cNvPr>
          <p:cNvCxnSpPr/>
          <p:nvPr/>
        </p:nvCxnSpPr>
        <p:spPr>
          <a:xfrm>
            <a:off x="3931850" y="3254134"/>
            <a:ext cx="0" cy="14996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D7AFBA-D116-3AEB-BFD8-9B91ABBAE380}"/>
              </a:ext>
            </a:extLst>
          </p:cNvPr>
          <p:cNvCxnSpPr/>
          <p:nvPr/>
        </p:nvCxnSpPr>
        <p:spPr>
          <a:xfrm>
            <a:off x="7883251" y="3216366"/>
            <a:ext cx="0" cy="14996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6A5ED43-0931-8AD0-0FE1-20522FC7710D}"/>
              </a:ext>
            </a:extLst>
          </p:cNvPr>
          <p:cNvSpPr/>
          <p:nvPr/>
        </p:nvSpPr>
        <p:spPr>
          <a:xfrm>
            <a:off x="8289792" y="1087190"/>
            <a:ext cx="5017673" cy="1393838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EAC33-0902-047F-41BC-D3F4A925E0AD}"/>
              </a:ext>
            </a:extLst>
          </p:cNvPr>
          <p:cNvSpPr txBox="1"/>
          <p:nvPr/>
        </p:nvSpPr>
        <p:spPr>
          <a:xfrm>
            <a:off x="8777539" y="1074348"/>
            <a:ext cx="3447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How?:</a:t>
            </a:r>
          </a:p>
          <a:p>
            <a:r>
              <a:rPr lang="en-US" sz="2000" dirty="0"/>
              <a:t>Geometrical changes on the engine to create an optimized model.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34ABF-704A-97C4-74D0-19E260E76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Montserrat ExtraBold" pitchFamily="2" charset="0"/>
              </a:rPr>
              <a:t>Methodology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C464C-8FAE-4D72-EE3C-2DCC18112F7E}"/>
              </a:ext>
            </a:extLst>
          </p:cNvPr>
          <p:cNvSpPr txBox="1"/>
          <p:nvPr/>
        </p:nvSpPr>
        <p:spPr>
          <a:xfrm>
            <a:off x="407254" y="1653005"/>
            <a:ext cx="70078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3D model of the engine by tracing around airfoil with respect to dimension ratios.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 dimension changes and analyze the speed and pressure inside the inlet.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 optimized model by combining the dimensions that results in higher pressure and lower velocity inside the inlet.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print the baseline and optimized model.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an experiment using a wind tunnel to measure the drag force created by each model at various air speeds.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904C0-B27A-9E28-E173-9DCB5F1E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Montserrat ExtraBold" pitchFamily="2" charset="0"/>
              </a:rPr>
              <a:t>Methodology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840D7B92-56E0-A5AE-CDD4-EE396C726839}"/>
              </a:ext>
            </a:extLst>
          </p:cNvPr>
          <p:cNvSpPr/>
          <p:nvPr/>
        </p:nvSpPr>
        <p:spPr>
          <a:xfrm>
            <a:off x="7659067" y="251617"/>
            <a:ext cx="5017673" cy="59935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64397-7AEC-8023-2AA0-5B45ED0ED782}"/>
              </a:ext>
            </a:extLst>
          </p:cNvPr>
          <p:cNvSpPr txBox="1"/>
          <p:nvPr/>
        </p:nvSpPr>
        <p:spPr>
          <a:xfrm>
            <a:off x="7764722" y="319490"/>
            <a:ext cx="46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CFM56-7B engine baseline</a:t>
            </a:r>
          </a:p>
        </p:txBody>
      </p:sp>
      <p:pic>
        <p:nvPicPr>
          <p:cNvPr id="7" name="Picture 6" descr="A silver ring with a round object in the middle&#10;&#10;Description automatically generated">
            <a:extLst>
              <a:ext uri="{FF2B5EF4-FFF2-40B4-BE49-F238E27FC236}">
                <a16:creationId xmlns:a16="http://schemas.microsoft.com/office/drawing/2014/main" id="{67A74CC2-5D64-A117-E01B-1FB0BC18E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14" y="1624823"/>
            <a:ext cx="2182866" cy="1427321"/>
          </a:xfrm>
          <a:prstGeom prst="rect">
            <a:avLst/>
          </a:prstGeom>
        </p:spPr>
      </p:pic>
      <p:pic>
        <p:nvPicPr>
          <p:cNvPr id="10" name="Picture 9" descr="A close-up of a white object&#10;&#10;Description automatically generated">
            <a:extLst>
              <a:ext uri="{FF2B5EF4-FFF2-40B4-BE49-F238E27FC236}">
                <a16:creationId xmlns:a16="http://schemas.microsoft.com/office/drawing/2014/main" id="{8F26FAD7-B85F-5034-15F4-A03EE03A8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15" y="4479465"/>
            <a:ext cx="2182865" cy="1427321"/>
          </a:xfrm>
          <a:prstGeom prst="rect">
            <a:avLst/>
          </a:prstGeom>
        </p:spPr>
      </p:pic>
      <p:pic>
        <p:nvPicPr>
          <p:cNvPr id="12" name="Picture 11" descr="A grey object with a shadow&#10;&#10;Description automatically generated with medium confidence">
            <a:extLst>
              <a:ext uri="{FF2B5EF4-FFF2-40B4-BE49-F238E27FC236}">
                <a16:creationId xmlns:a16="http://schemas.microsoft.com/office/drawing/2014/main" id="{78F18B21-94EE-C1A8-0569-E360C5A5F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15" y="3052144"/>
            <a:ext cx="2182865" cy="1427321"/>
          </a:xfrm>
          <a:prstGeom prst="rect">
            <a:avLst/>
          </a:prstGeom>
        </p:spPr>
      </p:pic>
      <p:pic>
        <p:nvPicPr>
          <p:cNvPr id="9" name="Picture 8" descr="A blue and white drawing of a blue cylinder&#10;&#10;Description automatically generated with medium confidence">
            <a:extLst>
              <a:ext uri="{FF2B5EF4-FFF2-40B4-BE49-F238E27FC236}">
                <a16:creationId xmlns:a16="http://schemas.microsoft.com/office/drawing/2014/main" id="{B9C4A344-68FE-DD00-276A-9AC105061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5" y="1630729"/>
            <a:ext cx="6883349" cy="4281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0429D-FD5F-954C-1DB5-535B34B62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7" y="-83240"/>
            <a:ext cx="3994974" cy="86448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Montserrat ExtraBold" pitchFamily="2" charset="0"/>
              </a:rPr>
              <a:t>Methodology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6BD93A-0425-3B67-9E12-1D8D326F9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53497"/>
              </p:ext>
            </p:extLst>
          </p:nvPr>
        </p:nvGraphicFramePr>
        <p:xfrm>
          <a:off x="2003906" y="1804031"/>
          <a:ext cx="7846090" cy="2111132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2343638">
                  <a:extLst>
                    <a:ext uri="{9D8B030D-6E8A-4147-A177-3AD203B41FA5}">
                      <a16:colId xmlns:a16="http://schemas.microsoft.com/office/drawing/2014/main" val="4100126731"/>
                    </a:ext>
                  </a:extLst>
                </a:gridCol>
                <a:gridCol w="1310108">
                  <a:extLst>
                    <a:ext uri="{9D8B030D-6E8A-4147-A177-3AD203B41FA5}">
                      <a16:colId xmlns:a16="http://schemas.microsoft.com/office/drawing/2014/main" val="1884580692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2753630848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4126684085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712488133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2482078883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788136374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414351363"/>
                    </a:ext>
                  </a:extLst>
                </a:gridCol>
              </a:tblGrid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VARIABLE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BASELINE (mm)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-2.5%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20238087"/>
                  </a:ext>
                </a:extLst>
              </a:tr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Inlet upper length (L1)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506.03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500.97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493.38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480.73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511.09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518.68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531.33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31862191"/>
                  </a:ext>
                </a:extLst>
              </a:tr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Inlet lower length (L2)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460.86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456.25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449.34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437.82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465.47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472.38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483.90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51310855"/>
                  </a:ext>
                </a:extLst>
              </a:tr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Inlet Diameter (D)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464.15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459.51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452.55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440.94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468.79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475.75</a:t>
                      </a:r>
                      <a:endParaRPr lang="en-US" sz="1200" b="0" i="0" u="none" strike="noStrike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487.36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516802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352740D-8BCE-3D3B-6F1B-EFCCFECC3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606190"/>
              </p:ext>
            </p:extLst>
          </p:nvPr>
        </p:nvGraphicFramePr>
        <p:xfrm>
          <a:off x="2003906" y="3908402"/>
          <a:ext cx="7846090" cy="1055566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2343638">
                  <a:extLst>
                    <a:ext uri="{9D8B030D-6E8A-4147-A177-3AD203B41FA5}">
                      <a16:colId xmlns:a16="http://schemas.microsoft.com/office/drawing/2014/main" val="4100126731"/>
                    </a:ext>
                  </a:extLst>
                </a:gridCol>
                <a:gridCol w="1310108">
                  <a:extLst>
                    <a:ext uri="{9D8B030D-6E8A-4147-A177-3AD203B41FA5}">
                      <a16:colId xmlns:a16="http://schemas.microsoft.com/office/drawing/2014/main" val="1884580692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2753630848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4126684085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712488133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2482078883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788136374"/>
                    </a:ext>
                  </a:extLst>
                </a:gridCol>
                <a:gridCol w="698724">
                  <a:extLst>
                    <a:ext uri="{9D8B030D-6E8A-4147-A177-3AD203B41FA5}">
                      <a16:colId xmlns:a16="http://schemas.microsoft.com/office/drawing/2014/main" val="3414351363"/>
                    </a:ext>
                  </a:extLst>
                </a:gridCol>
              </a:tblGrid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VARIABLE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BASELINE (Degrees)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-2.5%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-5.0%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5.0%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20238087"/>
                  </a:ext>
                </a:extLst>
              </a:tr>
              <a:tr h="527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Angle of Attack Upper (alpha)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15.83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15.44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15.04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14.25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16.23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16.63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160707"/>
                          </a:solidFill>
                          <a:effectLst/>
                          <a:latin typeface="+mn-lt"/>
                        </a:rPr>
                        <a:t>17.42</a:t>
                      </a:r>
                      <a:endParaRPr lang="en-US" sz="1200" b="0" i="0" u="none" strike="noStrike" dirty="0">
                        <a:solidFill>
                          <a:srgbClr val="160707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937282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0B70E6-76D4-2522-8751-0377B39B4E1C}"/>
              </a:ext>
            </a:extLst>
          </p:cNvPr>
          <p:cNvSpPr txBox="1"/>
          <p:nvPr/>
        </p:nvSpPr>
        <p:spPr>
          <a:xfrm>
            <a:off x="2003906" y="5232728"/>
            <a:ext cx="784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values will be scaled to a factor of 4.01x to get the model of the engine at real-life dimension and then complete CFD analysis.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DE293-AE75-8DEF-2CDA-C8D0CD50A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37" y="107840"/>
            <a:ext cx="3994974" cy="86448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 ExtraBold" pitchFamily="2" charset="0"/>
              </a:rPr>
              <a:t>Analysis and Results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18B547D-7807-4180-0431-793C98A792BC}"/>
              </a:ext>
            </a:extLst>
          </p:cNvPr>
          <p:cNvSpPr/>
          <p:nvPr/>
        </p:nvSpPr>
        <p:spPr>
          <a:xfrm>
            <a:off x="8399258" y="181890"/>
            <a:ext cx="4328507" cy="59935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4F893-9CB7-90B0-3994-A832ADFBD2AC}"/>
              </a:ext>
            </a:extLst>
          </p:cNvPr>
          <p:cNvSpPr txBox="1"/>
          <p:nvPr/>
        </p:nvSpPr>
        <p:spPr>
          <a:xfrm>
            <a:off x="8598091" y="250734"/>
            <a:ext cx="362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Boundary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1E46A-7376-A05A-4E58-495EC35E0F04}"/>
              </a:ext>
            </a:extLst>
          </p:cNvPr>
          <p:cNvSpPr txBox="1"/>
          <p:nvPr/>
        </p:nvSpPr>
        <p:spPr>
          <a:xfrm>
            <a:off x="407255" y="1653005"/>
            <a:ext cx="3568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Fluid: Air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Altitude: 10668 meters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Speed: 835 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Mesh Refinement:</a:t>
            </a:r>
          </a:p>
          <a:p>
            <a:endParaRPr lang="en-US" dirty="0"/>
          </a:p>
          <a:p>
            <a:r>
              <a:rPr lang="en-US" dirty="0"/>
              <a:t> 	- Optimal for 	aerospace   	analysis 	(Equidistant).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Computational Fluid Dynamics</a:t>
            </a:r>
          </a:p>
          <a:p>
            <a:r>
              <a:rPr lang="en-US" dirty="0"/>
              <a:t>	</a:t>
            </a:r>
          </a:p>
        </p:txBody>
      </p:sp>
      <p:pic>
        <p:nvPicPr>
          <p:cNvPr id="9" name="Picture 8" descr="A grey rectangular object with green arrows&#10;&#10;Description automatically generated">
            <a:extLst>
              <a:ext uri="{FF2B5EF4-FFF2-40B4-BE49-F238E27FC236}">
                <a16:creationId xmlns:a16="http://schemas.microsoft.com/office/drawing/2014/main" id="{725D3B53-4194-610E-7B33-AD27782F6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23" y="1653005"/>
            <a:ext cx="5704734" cy="2858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2A262-2E88-5EDD-7A39-547D673B3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jet engine with lights&#10;&#10;Description automatically generated">
            <a:extLst>
              <a:ext uri="{FF2B5EF4-FFF2-40B4-BE49-F238E27FC236}">
                <a16:creationId xmlns:a16="http://schemas.microsoft.com/office/drawing/2014/main" id="{2C4494A2-E9E3-6ECF-93F4-8EDFACA1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5" b="1924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ADB505D-4BB4-10DD-4EC7-FB2FD1173961}"/>
              </a:ext>
            </a:extLst>
          </p:cNvPr>
          <p:cNvSpPr/>
          <p:nvPr/>
        </p:nvSpPr>
        <p:spPr>
          <a:xfrm>
            <a:off x="-411480" y="-83240"/>
            <a:ext cx="4864608" cy="105556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CD5B1-ACBA-74B8-A7C8-34AD7B776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37" y="107840"/>
            <a:ext cx="3994974" cy="86448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Montserrat ExtraBold" pitchFamily="2" charset="0"/>
              </a:rPr>
              <a:t>Analysis and Results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18B547D-7807-4180-0431-793C98A792BC}"/>
              </a:ext>
            </a:extLst>
          </p:cNvPr>
          <p:cNvSpPr/>
          <p:nvPr/>
        </p:nvSpPr>
        <p:spPr>
          <a:xfrm>
            <a:off x="8399258" y="181890"/>
            <a:ext cx="4328507" cy="599355"/>
          </a:xfrm>
          <a:prstGeom prst="parallelogram">
            <a:avLst/>
          </a:prstGeom>
          <a:solidFill>
            <a:srgbClr val="4127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4F893-9CB7-90B0-3994-A832ADFBD2AC}"/>
              </a:ext>
            </a:extLst>
          </p:cNvPr>
          <p:cNvSpPr txBox="1"/>
          <p:nvPr/>
        </p:nvSpPr>
        <p:spPr>
          <a:xfrm>
            <a:off x="8598091" y="250734"/>
            <a:ext cx="362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Geometrical Changes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2A262-2E88-5EDD-7A39-547D673B3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35" y="6265188"/>
            <a:ext cx="479734" cy="452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32BB2A-0682-4715-5722-2ED656599C7E}"/>
              </a:ext>
            </a:extLst>
          </p:cNvPr>
          <p:cNvSpPr txBox="1"/>
          <p:nvPr/>
        </p:nvSpPr>
        <p:spPr>
          <a:xfrm>
            <a:off x="402848" y="4933874"/>
            <a:ext cx="2402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Velocity and Pressure of each design change for the Inlet Upper Length parameter (U).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AB0BBD-E8DB-5302-DE85-7BBE5D62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49" y="1343647"/>
            <a:ext cx="2402605" cy="1681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A3757D-628F-E767-9486-ED8881308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49" y="3108204"/>
            <a:ext cx="2402605" cy="1681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83BC0-9692-9790-4DA4-B0E1E4BBE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312" y="1343647"/>
            <a:ext cx="2363880" cy="1681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C2267E-74DC-CFCE-B171-A8916559E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313" y="3108203"/>
            <a:ext cx="2363880" cy="1667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5E6BA2-C4DE-F767-F4C1-88F9B895B2B9}"/>
              </a:ext>
            </a:extLst>
          </p:cNvPr>
          <p:cNvSpPr txBox="1"/>
          <p:nvPr/>
        </p:nvSpPr>
        <p:spPr>
          <a:xfrm>
            <a:off x="3341220" y="4933875"/>
            <a:ext cx="236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Velocity and Pressure of each design change for the Inlet Lower Length parameter (L).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438AAA-7C2A-9453-F9C2-074AE4917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046" y="1343647"/>
            <a:ext cx="2358861" cy="16813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A6C5A8-6EF2-7B4F-14AD-E582A79B6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042" y="3108204"/>
            <a:ext cx="2358861" cy="16777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B74030-5EAC-08B2-E968-F9D2B58C5B7B}"/>
              </a:ext>
            </a:extLst>
          </p:cNvPr>
          <p:cNvSpPr txBox="1"/>
          <p:nvPr/>
        </p:nvSpPr>
        <p:spPr>
          <a:xfrm>
            <a:off x="6399088" y="4933875"/>
            <a:ext cx="236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Velocity and Pressure of each design change for the Diameter parameter (D).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413350-E13C-3A86-C614-DCEBDC44F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753" y="1343648"/>
            <a:ext cx="2412763" cy="1681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2588AB-E209-C3AA-D943-DCC57668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8779" y="3108203"/>
            <a:ext cx="2402605" cy="16863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3E8266-1741-EB74-60D3-09D55C6959D1}"/>
              </a:ext>
            </a:extLst>
          </p:cNvPr>
          <p:cNvSpPr txBox="1"/>
          <p:nvPr/>
        </p:nvSpPr>
        <p:spPr>
          <a:xfrm>
            <a:off x="9298734" y="4933875"/>
            <a:ext cx="2363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Velocity and Pressure of each design change for the Angle of Attack parameter (α).</a:t>
            </a:r>
          </a:p>
        </p:txBody>
      </p:sp>
    </p:spTree>
    <p:extLst>
      <p:ext uri="{BB962C8B-B14F-4D97-AF65-F5344CB8AC3E}">
        <p14:creationId xmlns:p14="http://schemas.microsoft.com/office/powerpoint/2010/main" val="222222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323F4F"/>
      </a:lt2>
      <a:accent1>
        <a:srgbClr val="D7B5C6"/>
      </a:accent1>
      <a:accent2>
        <a:srgbClr val="8EAADB"/>
      </a:accent2>
      <a:accent3>
        <a:srgbClr val="8496B0"/>
      </a:accent3>
      <a:accent4>
        <a:srgbClr val="4A2739"/>
      </a:accent4>
      <a:accent5>
        <a:srgbClr val="48A1FA"/>
      </a:accent5>
      <a:accent6>
        <a:srgbClr val="CBA4D0"/>
      </a:accent6>
      <a:hlink>
        <a:srgbClr val="0563C1"/>
      </a:hlink>
      <a:folHlink>
        <a:srgbClr val="D8D8D8"/>
      </a:folHlink>
    </a:clrScheme>
    <a:fontScheme name="Custom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931</Words>
  <Application>Microsoft Office PowerPoint</Application>
  <PresentationFormat>Widescreen</PresentationFormat>
  <Paragraphs>187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Montserrat</vt:lpstr>
      <vt:lpstr>Montserrat ExtraBold</vt:lpstr>
      <vt:lpstr>Montserrat Medium</vt:lpstr>
      <vt:lpstr>Montserrat SemiBold</vt:lpstr>
      <vt:lpstr>SegoeUIVariable</vt:lpstr>
      <vt:lpstr>Times New Roman</vt:lpstr>
      <vt:lpstr>Wingdings</vt:lpstr>
      <vt:lpstr>Office Theme</vt:lpstr>
      <vt:lpstr>PowerPoint Presentation</vt:lpstr>
      <vt:lpstr>AGENDA</vt:lpstr>
      <vt:lpstr>Background</vt:lpstr>
      <vt:lpstr>Scope</vt:lpstr>
      <vt:lpstr>Methodology</vt:lpstr>
      <vt:lpstr>Methodology</vt:lpstr>
      <vt:lpstr>Methodology</vt:lpstr>
      <vt:lpstr>Analysis and Results</vt:lpstr>
      <vt:lpstr>Analysis and Results</vt:lpstr>
      <vt:lpstr>Analysis and Results</vt:lpstr>
      <vt:lpstr>New Design</vt:lpstr>
      <vt:lpstr>Wind Tunnel Test</vt:lpstr>
      <vt:lpstr>Wind Tunnel Test</vt:lpstr>
      <vt:lpstr>Wind Tunnel Test</vt:lpstr>
      <vt:lpstr>Wind Tunnel Test</vt:lpstr>
      <vt:lpstr>Conclusions</vt:lpstr>
      <vt:lpstr>Next Steps</vt:lpstr>
      <vt:lpstr>References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Mouhamadou Diop</dc:creator>
  <cp:lastModifiedBy>Mouhamadou Diop</cp:lastModifiedBy>
  <cp:revision>4</cp:revision>
  <dcterms:created xsi:type="dcterms:W3CDTF">2023-11-12T19:18:10Z</dcterms:created>
  <dcterms:modified xsi:type="dcterms:W3CDTF">2025-04-02T18:43:15Z</dcterms:modified>
</cp:coreProperties>
</file>