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8"/>
  </p:notesMasterIdLst>
  <p:sldIdLst>
    <p:sldId id="307" r:id="rId2"/>
    <p:sldId id="604" r:id="rId3"/>
    <p:sldId id="610" r:id="rId4"/>
    <p:sldId id="582" r:id="rId5"/>
    <p:sldId id="580" r:id="rId6"/>
    <p:sldId id="583" r:id="rId7"/>
    <p:sldId id="611" r:id="rId8"/>
    <p:sldId id="585" r:id="rId9"/>
    <p:sldId id="612" r:id="rId10"/>
    <p:sldId id="586" r:id="rId11"/>
    <p:sldId id="588" r:id="rId12"/>
    <p:sldId id="589" r:id="rId13"/>
    <p:sldId id="590" r:id="rId14"/>
    <p:sldId id="591" r:id="rId15"/>
    <p:sldId id="613" r:id="rId16"/>
    <p:sldId id="594" r:id="rId17"/>
    <p:sldId id="595" r:id="rId18"/>
    <p:sldId id="596" r:id="rId19"/>
    <p:sldId id="597" r:id="rId20"/>
    <p:sldId id="598" r:id="rId21"/>
    <p:sldId id="614" r:id="rId22"/>
    <p:sldId id="600" r:id="rId23"/>
    <p:sldId id="615" r:id="rId24"/>
    <p:sldId id="602" r:id="rId25"/>
    <p:sldId id="603" r:id="rId26"/>
    <p:sldId id="55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D7D31"/>
    <a:srgbClr val="FFC000"/>
    <a:srgbClr val="00B050"/>
    <a:srgbClr val="EAEFF7"/>
    <a:srgbClr val="FAD282"/>
    <a:srgbClr val="1F4E79"/>
    <a:srgbClr val="5B9BD5"/>
    <a:srgbClr val="29323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48136" autoAdjust="0"/>
  </p:normalViewPr>
  <p:slideViewPr>
    <p:cSldViewPr snapToGrid="0">
      <p:cViewPr varScale="1">
        <p:scale>
          <a:sx n="46" d="100"/>
          <a:sy n="46" d="100"/>
        </p:scale>
        <p:origin x="2486" y="29"/>
      </p:cViewPr>
      <p:guideLst/>
    </p:cSldViewPr>
  </p:slideViewPr>
  <p:notesTextViewPr>
    <p:cViewPr>
      <p:scale>
        <a:sx n="1" d="1"/>
        <a:sy n="1" d="1"/>
      </p:scale>
      <p:origin x="0" y="0"/>
    </p:cViewPr>
  </p:notesTextViewPr>
  <p:sorterViewPr>
    <p:cViewPr varScale="1">
      <p:scale>
        <a:sx n="1" d="1"/>
        <a:sy n="1" d="1"/>
      </p:scale>
      <p:origin x="0" y="-83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ata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ata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ata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image" Target="../media/image7.jpg"/><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F97E-A10A-4598-AB22-C0E3FF462CCA}" type="doc">
      <dgm:prSet loTypeId="urn:microsoft.com/office/officeart/2005/8/layout/vList3" loCatId="list" qsTypeId="urn:microsoft.com/office/officeart/2005/8/quickstyle/simple1" qsCatId="simple" csTypeId="urn:microsoft.com/office/officeart/2005/8/colors/accent1_2" csCatId="accent1" phldr="1"/>
      <dgm:spPr/>
    </dgm:pt>
    <dgm:pt modelId="{EEC9B9B5-F363-4399-B3F2-10B897D3FFCC}">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COMPUTATIONAL APPROACH</a:t>
          </a:r>
        </a:p>
      </dgm:t>
    </dgm:pt>
    <dgm:pt modelId="{BEB401BA-02AA-418C-A6EB-3E38B6679EEE}" type="parTrans" cxnId="{EF4F859F-C95A-4D0E-8AF4-04B9A13C2327}">
      <dgm:prSet/>
      <dgm:spPr/>
      <dgm:t>
        <a:bodyPr/>
        <a:lstStyle/>
        <a:p>
          <a:endParaRPr lang="en-US" sz="2000">
            <a:latin typeface="Helvetica" panose="020B0604020202030204" pitchFamily="34" charset="0"/>
          </a:endParaRPr>
        </a:p>
      </dgm:t>
    </dgm:pt>
    <dgm:pt modelId="{A65B5060-92FA-44E5-9ACE-FE60AD0F2D6F}" type="sibTrans" cxnId="{EF4F859F-C95A-4D0E-8AF4-04B9A13C2327}">
      <dgm:prSet/>
      <dgm:spPr/>
      <dgm:t>
        <a:bodyPr/>
        <a:lstStyle/>
        <a:p>
          <a:endParaRPr lang="en-US" sz="2000">
            <a:latin typeface="Helvetica" panose="020B0604020202030204" pitchFamily="34" charset="0"/>
          </a:endParaRPr>
        </a:p>
      </dgm:t>
    </dgm:pt>
    <dgm:pt modelId="{0E4FB43C-7DF3-42EB-8A93-1BA9D58B4410}">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RESULTS</a:t>
          </a:r>
        </a:p>
      </dgm:t>
    </dgm:pt>
    <dgm:pt modelId="{FE1127E4-C6B7-4965-8AB6-0FDBFC59307A}" type="parTrans" cxnId="{BC1454D3-C9B4-4680-AEB5-AB9754FC0858}">
      <dgm:prSet/>
      <dgm:spPr/>
      <dgm:t>
        <a:bodyPr/>
        <a:lstStyle/>
        <a:p>
          <a:endParaRPr lang="en-US" sz="2000">
            <a:latin typeface="Helvetica" panose="020B0604020202030204" pitchFamily="34" charset="0"/>
          </a:endParaRPr>
        </a:p>
      </dgm:t>
    </dgm:pt>
    <dgm:pt modelId="{F3034E38-DB5F-459B-AB66-F2B37186F3CE}" type="sibTrans" cxnId="{BC1454D3-C9B4-4680-AEB5-AB9754FC0858}">
      <dgm:prSet/>
      <dgm:spPr/>
      <dgm:t>
        <a:bodyPr/>
        <a:lstStyle/>
        <a:p>
          <a:endParaRPr lang="en-US" sz="2000">
            <a:latin typeface="Helvetica" panose="020B0604020202030204" pitchFamily="34" charset="0"/>
          </a:endParaRPr>
        </a:p>
      </dgm:t>
    </dgm:pt>
    <dgm:pt modelId="{F1A890BF-B243-46EF-B2F7-4AF591E34539}">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CONCLUSIONS</a:t>
          </a:r>
        </a:p>
      </dgm:t>
    </dgm:pt>
    <dgm:pt modelId="{CB107A05-2117-4A13-BE8F-F3AEE73F5F3B}" type="parTrans" cxnId="{59771283-76BB-44F0-A8D5-CC80BF33D689}">
      <dgm:prSet/>
      <dgm:spPr/>
      <dgm:t>
        <a:bodyPr/>
        <a:lstStyle/>
        <a:p>
          <a:endParaRPr lang="en-US" sz="2000">
            <a:latin typeface="Helvetica" panose="020B0604020202030204" pitchFamily="34" charset="0"/>
          </a:endParaRPr>
        </a:p>
      </dgm:t>
    </dgm:pt>
    <dgm:pt modelId="{FE4A3CCB-1F07-45EB-9638-3FE968C325FD}" type="sibTrans" cxnId="{59771283-76BB-44F0-A8D5-CC80BF33D689}">
      <dgm:prSet/>
      <dgm:spPr/>
      <dgm:t>
        <a:bodyPr/>
        <a:lstStyle/>
        <a:p>
          <a:endParaRPr lang="en-US" sz="2000">
            <a:latin typeface="Helvetica" panose="020B0604020202030204" pitchFamily="34" charset="0"/>
          </a:endParaRPr>
        </a:p>
      </dgm:t>
    </dgm:pt>
    <dgm:pt modelId="{1E2EEA9C-11E2-4ECC-9728-A61F15553679}">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MOTIVATION &amp; BACKGROUND</a:t>
          </a:r>
        </a:p>
      </dgm:t>
    </dgm:pt>
    <dgm:pt modelId="{B883BD92-2C25-4509-99F5-F344C0D4E7CE}" type="parTrans" cxnId="{C938DFE9-75F9-4475-A6F0-FD59CA958DAC}">
      <dgm:prSet/>
      <dgm:spPr/>
      <dgm:t>
        <a:bodyPr/>
        <a:lstStyle/>
        <a:p>
          <a:endParaRPr lang="en-US" sz="2000">
            <a:latin typeface="Helvetica" panose="020B0604020202030204" pitchFamily="34" charset="0"/>
          </a:endParaRPr>
        </a:p>
      </dgm:t>
    </dgm:pt>
    <dgm:pt modelId="{14E1C99B-EDEF-4928-A6DD-23CE27DE8FD1}" type="sibTrans" cxnId="{C938DFE9-75F9-4475-A6F0-FD59CA958DAC}">
      <dgm:prSet/>
      <dgm:spPr/>
      <dgm:t>
        <a:bodyPr/>
        <a:lstStyle/>
        <a:p>
          <a:endParaRPr lang="en-US" sz="2000">
            <a:latin typeface="Helvetica" panose="020B0604020202030204" pitchFamily="34" charset="0"/>
          </a:endParaRPr>
        </a:p>
      </dgm:t>
    </dgm:pt>
    <dgm:pt modelId="{CAD91383-32C0-492B-BB34-8570AC5D5518}">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b="0" dirty="0">
              <a:latin typeface="Helvetica" panose="020B0604020202030204" pitchFamily="34" charset="0"/>
            </a:rPr>
            <a:t>OBJECTIVES</a:t>
          </a:r>
        </a:p>
      </dgm:t>
    </dgm:pt>
    <dgm:pt modelId="{AE5FDA21-DF96-4A48-98C8-9B82D836727E}" type="parTrans" cxnId="{CA83BBDF-9B88-4F92-98BF-D01CB0C04B2F}">
      <dgm:prSet/>
      <dgm:spPr/>
      <dgm:t>
        <a:bodyPr/>
        <a:lstStyle/>
        <a:p>
          <a:endParaRPr lang="en-US" sz="2000">
            <a:latin typeface="Helvetica" panose="020B0604020202030204" pitchFamily="34" charset="0"/>
          </a:endParaRPr>
        </a:p>
      </dgm:t>
    </dgm:pt>
    <dgm:pt modelId="{CD326815-9C47-44AF-ADAD-E1948E0BB792}" type="sibTrans" cxnId="{CA83BBDF-9B88-4F92-98BF-D01CB0C04B2F}">
      <dgm:prSet/>
      <dgm:spPr/>
      <dgm:t>
        <a:bodyPr/>
        <a:lstStyle/>
        <a:p>
          <a:endParaRPr lang="en-US" sz="2000">
            <a:latin typeface="Helvetica" panose="020B0604020202030204" pitchFamily="34" charset="0"/>
          </a:endParaRPr>
        </a:p>
      </dgm:t>
    </dgm:pt>
    <dgm:pt modelId="{8D32CF57-C49A-42B5-8D4E-672B5301D736}">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FUTURE WORK</a:t>
          </a:r>
        </a:p>
      </dgm:t>
    </dgm:pt>
    <dgm:pt modelId="{74342EF6-0099-42E3-9781-EBFF6A0594D3}" type="parTrans" cxnId="{AC432A61-DE36-45F8-A383-CA73C23A3D69}">
      <dgm:prSet/>
      <dgm:spPr/>
      <dgm:t>
        <a:bodyPr/>
        <a:lstStyle/>
        <a:p>
          <a:endParaRPr lang="en-US"/>
        </a:p>
      </dgm:t>
    </dgm:pt>
    <dgm:pt modelId="{17E66E17-A461-48FE-8184-8F4D1BD3EB6C}" type="sibTrans" cxnId="{AC432A61-DE36-45F8-A383-CA73C23A3D69}">
      <dgm:prSet/>
      <dgm:spPr/>
      <dgm:t>
        <a:bodyPr/>
        <a:lstStyle/>
        <a:p>
          <a:endParaRPr lang="en-US"/>
        </a:p>
      </dgm:t>
    </dgm:pt>
    <dgm:pt modelId="{4CD33885-45E3-4868-AAE4-4FBA9CD586CB}" type="pres">
      <dgm:prSet presAssocID="{156EF97E-A10A-4598-AB22-C0E3FF462CCA}" presName="linearFlow" presStyleCnt="0">
        <dgm:presLayoutVars>
          <dgm:dir/>
          <dgm:resizeHandles val="exact"/>
        </dgm:presLayoutVars>
      </dgm:prSet>
      <dgm:spPr/>
    </dgm:pt>
    <dgm:pt modelId="{80C27BE1-0366-4558-9801-D8D12D75D541}" type="pres">
      <dgm:prSet presAssocID="{1E2EEA9C-11E2-4ECC-9728-A61F15553679}" presName="composite" presStyleCnt="0"/>
      <dgm:spPr/>
    </dgm:pt>
    <dgm:pt modelId="{109A3198-34ED-4298-99DF-B95EB73B05DA}" type="pres">
      <dgm:prSet presAssocID="{1E2EEA9C-11E2-4ECC-9728-A61F15553679}" presName="imgShp" presStyleLbl="fgImgPlace1" presStyleIdx="0" presStyleCnt="6" custLinFactNeighborX="32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dgm:spPr>
    </dgm:pt>
    <dgm:pt modelId="{2AF384E6-8D09-43B8-9BB0-76F75CB635AD}" type="pres">
      <dgm:prSet presAssocID="{1E2EEA9C-11E2-4ECC-9728-A61F15553679}" presName="txShp" presStyleLbl="node1" presStyleIdx="0" presStyleCnt="6">
        <dgm:presLayoutVars>
          <dgm:bulletEnabled val="1"/>
        </dgm:presLayoutVars>
      </dgm:prSet>
      <dgm:spPr/>
    </dgm:pt>
    <dgm:pt modelId="{74AD914E-FDD1-440E-AE05-897A93D22623}" type="pres">
      <dgm:prSet presAssocID="{14E1C99B-EDEF-4928-A6DD-23CE27DE8FD1}" presName="spacing" presStyleCnt="0"/>
      <dgm:spPr/>
    </dgm:pt>
    <dgm:pt modelId="{F43D4083-8635-4E1E-BD84-9E345D09699D}" type="pres">
      <dgm:prSet presAssocID="{CAD91383-32C0-492B-BB34-8570AC5D5518}" presName="composite" presStyleCnt="0"/>
      <dgm:spPr/>
    </dgm:pt>
    <dgm:pt modelId="{F5BA6294-E707-4B95-BC87-0C50402A1331}" type="pres">
      <dgm:prSet presAssocID="{CAD91383-32C0-492B-BB34-8570AC5D5518}" presName="imgShp" presStyleLbl="fgImgPlace1" presStyleIdx="1" presStyleCnt="6"/>
      <dgm:spPr>
        <a:blipFill dpi="0" rotWithShape="1">
          <a:blip xmlns:r="http://schemas.openxmlformats.org/officeDocument/2006/relationships" r:embed="rId2"/>
          <a:srcRect/>
          <a:stretch>
            <a:fillRect l="-66341" t="-17987" r="-68639" b="-32643"/>
          </a:stretch>
        </a:blipFill>
      </dgm:spPr>
    </dgm:pt>
    <dgm:pt modelId="{BAEC4313-BE87-44D3-A35C-3E4E400A823D}" type="pres">
      <dgm:prSet presAssocID="{CAD91383-32C0-492B-BB34-8570AC5D5518}" presName="txShp" presStyleLbl="node1" presStyleIdx="1" presStyleCnt="6">
        <dgm:presLayoutVars>
          <dgm:bulletEnabled val="1"/>
        </dgm:presLayoutVars>
      </dgm:prSet>
      <dgm:spPr/>
    </dgm:pt>
    <dgm:pt modelId="{1E4932F1-15B2-46A2-9C6E-0DBFB0F1FA67}" type="pres">
      <dgm:prSet presAssocID="{CD326815-9C47-44AF-ADAD-E1948E0BB792}" presName="spacing" presStyleCnt="0"/>
      <dgm:spPr/>
    </dgm:pt>
    <dgm:pt modelId="{69A18F21-8195-4A32-B0A0-98D49EDE6319}" type="pres">
      <dgm:prSet presAssocID="{EEC9B9B5-F363-4399-B3F2-10B897D3FFCC}" presName="composite" presStyleCnt="0"/>
      <dgm:spPr/>
    </dgm:pt>
    <dgm:pt modelId="{B66A084B-F344-4104-8EDB-BA363F794C90}" type="pres">
      <dgm:prSet presAssocID="{EEC9B9B5-F363-4399-B3F2-10B897D3FFCC}" presName="imgShp" presStyleLbl="fgImgPlace1" presStyleIdx="2" presStyleCnt="6"/>
      <dgm:spPr>
        <a:blipFill>
          <a:blip xmlns:r="http://schemas.openxmlformats.org/officeDocument/2006/relationships" r:embed="rId3"/>
          <a:srcRect/>
          <a:stretch>
            <a:fillRect l="-45000" r="-45000"/>
          </a:stretch>
        </a:blipFill>
      </dgm:spPr>
    </dgm:pt>
    <dgm:pt modelId="{EB6CB93B-6165-4A9E-B644-939DF52DBBF5}" type="pres">
      <dgm:prSet presAssocID="{EEC9B9B5-F363-4399-B3F2-10B897D3FFCC}" presName="txShp" presStyleLbl="node1" presStyleIdx="2" presStyleCnt="6">
        <dgm:presLayoutVars>
          <dgm:bulletEnabled val="1"/>
        </dgm:presLayoutVars>
      </dgm:prSet>
      <dgm:spPr/>
    </dgm:pt>
    <dgm:pt modelId="{D1E5545C-DBE5-4F4B-97BD-3DA6DDC60827}" type="pres">
      <dgm:prSet presAssocID="{A65B5060-92FA-44E5-9ACE-FE60AD0F2D6F}" presName="spacing" presStyleCnt="0"/>
      <dgm:spPr/>
    </dgm:pt>
    <dgm:pt modelId="{91ECCC2B-B16B-4F82-8EA2-DF01810030F0}" type="pres">
      <dgm:prSet presAssocID="{0E4FB43C-7DF3-42EB-8A93-1BA9D58B4410}" presName="composite" presStyleCnt="0"/>
      <dgm:spPr/>
    </dgm:pt>
    <dgm:pt modelId="{8F2A7279-EF0F-44E2-82EC-138C48D7E902}" type="pres">
      <dgm:prSet presAssocID="{0E4FB43C-7DF3-42EB-8A93-1BA9D58B4410}" presName="imgShp" presStyleLbl="fgImgPlace1" presStyleIdx="3" presStyleCnt="6"/>
      <dgm:spPr>
        <a:blipFill dpi="0" rotWithShape="1">
          <a:blip xmlns:r="http://schemas.openxmlformats.org/officeDocument/2006/relationships" r:embed="rId4"/>
          <a:srcRect/>
          <a:stretch>
            <a:fillRect l="-100624" t="-39513" r="-115019" b="-37815"/>
          </a:stretch>
        </a:blipFill>
      </dgm:spPr>
    </dgm:pt>
    <dgm:pt modelId="{BD4A87FE-410D-4C59-83E2-69EC5AA453E8}" type="pres">
      <dgm:prSet presAssocID="{0E4FB43C-7DF3-42EB-8A93-1BA9D58B4410}" presName="txShp" presStyleLbl="node1" presStyleIdx="3" presStyleCnt="6">
        <dgm:presLayoutVars>
          <dgm:bulletEnabled val="1"/>
        </dgm:presLayoutVars>
      </dgm:prSet>
      <dgm:spPr/>
    </dgm:pt>
    <dgm:pt modelId="{C561F91C-3B51-480F-B72E-E3C7050B05AF}" type="pres">
      <dgm:prSet presAssocID="{F3034E38-DB5F-459B-AB66-F2B37186F3CE}" presName="spacing" presStyleCnt="0"/>
      <dgm:spPr/>
    </dgm:pt>
    <dgm:pt modelId="{FE3E95C1-374A-4335-916A-7CACBBD23578}" type="pres">
      <dgm:prSet presAssocID="{F1A890BF-B243-46EF-B2F7-4AF591E34539}" presName="composite" presStyleCnt="0"/>
      <dgm:spPr/>
    </dgm:pt>
    <dgm:pt modelId="{358CCB0B-ECB3-4351-BB7D-8DF9F186A283}" type="pres">
      <dgm:prSet presAssocID="{F1A890BF-B243-46EF-B2F7-4AF591E34539}" presName="imgShp"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dgm:spPr>
    </dgm:pt>
    <dgm:pt modelId="{EE8294C1-166F-443A-894F-F31A13A1198B}" type="pres">
      <dgm:prSet presAssocID="{F1A890BF-B243-46EF-B2F7-4AF591E34539}" presName="txShp" presStyleLbl="node1" presStyleIdx="4" presStyleCnt="6">
        <dgm:presLayoutVars>
          <dgm:bulletEnabled val="1"/>
        </dgm:presLayoutVars>
      </dgm:prSet>
      <dgm:spPr/>
    </dgm:pt>
    <dgm:pt modelId="{2CD35FE7-B1AE-4C91-AD03-61A5EBD22912}" type="pres">
      <dgm:prSet presAssocID="{FE4A3CCB-1F07-45EB-9638-3FE968C325FD}" presName="spacing" presStyleCnt="0"/>
      <dgm:spPr/>
    </dgm:pt>
    <dgm:pt modelId="{869E6B77-E22D-4052-8FEA-0D5AC78A3DFA}" type="pres">
      <dgm:prSet presAssocID="{8D32CF57-C49A-42B5-8D4E-672B5301D736}" presName="composite" presStyleCnt="0"/>
      <dgm:spPr/>
    </dgm:pt>
    <dgm:pt modelId="{EAC10D89-8945-4168-A7AD-DAB5AD3806CC}" type="pres">
      <dgm:prSet presAssocID="{8D32CF57-C49A-42B5-8D4E-672B5301D736}" presName="imgShp"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dgm:spPr>
    </dgm:pt>
    <dgm:pt modelId="{865599D1-0688-462B-B605-A3377F6963FB}" type="pres">
      <dgm:prSet presAssocID="{8D32CF57-C49A-42B5-8D4E-672B5301D736}" presName="txShp" presStyleLbl="node1" presStyleIdx="5" presStyleCnt="6">
        <dgm:presLayoutVars>
          <dgm:bulletEnabled val="1"/>
        </dgm:presLayoutVars>
      </dgm:prSet>
      <dgm:spPr/>
    </dgm:pt>
  </dgm:ptLst>
  <dgm:cxnLst>
    <dgm:cxn modelId="{97961706-56CB-48B7-ADAB-F3029765F946}" type="presOf" srcId="{CAD91383-32C0-492B-BB34-8570AC5D5518}" destId="{BAEC4313-BE87-44D3-A35C-3E4E400A823D}" srcOrd="0" destOrd="0" presId="urn:microsoft.com/office/officeart/2005/8/layout/vList3"/>
    <dgm:cxn modelId="{866B3023-7EF2-42F1-9AFA-71DEAA982C1A}" type="presOf" srcId="{EEC9B9B5-F363-4399-B3F2-10B897D3FFCC}" destId="{EB6CB93B-6165-4A9E-B644-939DF52DBBF5}" srcOrd="0" destOrd="0" presId="urn:microsoft.com/office/officeart/2005/8/layout/vList3"/>
    <dgm:cxn modelId="{9F37C338-408E-4E7E-B4B7-5041BC8F7B21}" type="presOf" srcId="{1E2EEA9C-11E2-4ECC-9728-A61F15553679}" destId="{2AF384E6-8D09-43B8-9BB0-76F75CB635AD}" srcOrd="0" destOrd="0" presId="urn:microsoft.com/office/officeart/2005/8/layout/vList3"/>
    <dgm:cxn modelId="{74A28A39-38A6-4893-A3BA-743C785A4ADC}" type="presOf" srcId="{156EF97E-A10A-4598-AB22-C0E3FF462CCA}" destId="{4CD33885-45E3-4868-AAE4-4FBA9CD586CB}" srcOrd="0" destOrd="0" presId="urn:microsoft.com/office/officeart/2005/8/layout/vList3"/>
    <dgm:cxn modelId="{06548F40-CA8E-4273-919D-ACB01F6A2507}" type="presOf" srcId="{0E4FB43C-7DF3-42EB-8A93-1BA9D58B4410}" destId="{BD4A87FE-410D-4C59-83E2-69EC5AA453E8}" srcOrd="0" destOrd="0" presId="urn:microsoft.com/office/officeart/2005/8/layout/vList3"/>
    <dgm:cxn modelId="{E171085D-E7CF-4145-9140-1EFBAD188A52}" type="presOf" srcId="{8D32CF57-C49A-42B5-8D4E-672B5301D736}" destId="{865599D1-0688-462B-B605-A3377F6963FB}" srcOrd="0" destOrd="0" presId="urn:microsoft.com/office/officeart/2005/8/layout/vList3"/>
    <dgm:cxn modelId="{AC432A61-DE36-45F8-A383-CA73C23A3D69}" srcId="{156EF97E-A10A-4598-AB22-C0E3FF462CCA}" destId="{8D32CF57-C49A-42B5-8D4E-672B5301D736}" srcOrd="5" destOrd="0" parTransId="{74342EF6-0099-42E3-9781-EBFF6A0594D3}" sibTransId="{17E66E17-A461-48FE-8184-8F4D1BD3EB6C}"/>
    <dgm:cxn modelId="{59771283-76BB-44F0-A8D5-CC80BF33D689}" srcId="{156EF97E-A10A-4598-AB22-C0E3FF462CCA}" destId="{F1A890BF-B243-46EF-B2F7-4AF591E34539}" srcOrd="4" destOrd="0" parTransId="{CB107A05-2117-4A13-BE8F-F3AEE73F5F3B}" sibTransId="{FE4A3CCB-1F07-45EB-9638-3FE968C325FD}"/>
    <dgm:cxn modelId="{EF4F859F-C95A-4D0E-8AF4-04B9A13C2327}" srcId="{156EF97E-A10A-4598-AB22-C0E3FF462CCA}" destId="{EEC9B9B5-F363-4399-B3F2-10B897D3FFCC}" srcOrd="2" destOrd="0" parTransId="{BEB401BA-02AA-418C-A6EB-3E38B6679EEE}" sibTransId="{A65B5060-92FA-44E5-9ACE-FE60AD0F2D6F}"/>
    <dgm:cxn modelId="{173E8FA7-960E-4927-A7DE-B9EE8D498878}" type="presOf" srcId="{F1A890BF-B243-46EF-B2F7-4AF591E34539}" destId="{EE8294C1-166F-443A-894F-F31A13A1198B}" srcOrd="0" destOrd="0" presId="urn:microsoft.com/office/officeart/2005/8/layout/vList3"/>
    <dgm:cxn modelId="{BC1454D3-C9B4-4680-AEB5-AB9754FC0858}" srcId="{156EF97E-A10A-4598-AB22-C0E3FF462CCA}" destId="{0E4FB43C-7DF3-42EB-8A93-1BA9D58B4410}" srcOrd="3" destOrd="0" parTransId="{FE1127E4-C6B7-4965-8AB6-0FDBFC59307A}" sibTransId="{F3034E38-DB5F-459B-AB66-F2B37186F3CE}"/>
    <dgm:cxn modelId="{CA83BBDF-9B88-4F92-98BF-D01CB0C04B2F}" srcId="{156EF97E-A10A-4598-AB22-C0E3FF462CCA}" destId="{CAD91383-32C0-492B-BB34-8570AC5D5518}" srcOrd="1" destOrd="0" parTransId="{AE5FDA21-DF96-4A48-98C8-9B82D836727E}" sibTransId="{CD326815-9C47-44AF-ADAD-E1948E0BB792}"/>
    <dgm:cxn modelId="{C938DFE9-75F9-4475-A6F0-FD59CA958DAC}" srcId="{156EF97E-A10A-4598-AB22-C0E3FF462CCA}" destId="{1E2EEA9C-11E2-4ECC-9728-A61F15553679}" srcOrd="0" destOrd="0" parTransId="{B883BD92-2C25-4509-99F5-F344C0D4E7CE}" sibTransId="{14E1C99B-EDEF-4928-A6DD-23CE27DE8FD1}"/>
    <dgm:cxn modelId="{362831F5-65F6-49F4-A091-263954096A24}" type="presParOf" srcId="{4CD33885-45E3-4868-AAE4-4FBA9CD586CB}" destId="{80C27BE1-0366-4558-9801-D8D12D75D541}" srcOrd="0" destOrd="0" presId="urn:microsoft.com/office/officeart/2005/8/layout/vList3"/>
    <dgm:cxn modelId="{411243E8-6EA9-4938-BB7B-CFD78334D189}" type="presParOf" srcId="{80C27BE1-0366-4558-9801-D8D12D75D541}" destId="{109A3198-34ED-4298-99DF-B95EB73B05DA}" srcOrd="0" destOrd="0" presId="urn:microsoft.com/office/officeart/2005/8/layout/vList3"/>
    <dgm:cxn modelId="{65A110CF-CCE8-4E1A-B0C3-0D8FE5798645}" type="presParOf" srcId="{80C27BE1-0366-4558-9801-D8D12D75D541}" destId="{2AF384E6-8D09-43B8-9BB0-76F75CB635AD}" srcOrd="1" destOrd="0" presId="urn:microsoft.com/office/officeart/2005/8/layout/vList3"/>
    <dgm:cxn modelId="{0043CC14-CBA7-4A18-A48A-DD4AFC202CC3}" type="presParOf" srcId="{4CD33885-45E3-4868-AAE4-4FBA9CD586CB}" destId="{74AD914E-FDD1-440E-AE05-897A93D22623}" srcOrd="1" destOrd="0" presId="urn:microsoft.com/office/officeart/2005/8/layout/vList3"/>
    <dgm:cxn modelId="{B6C33282-2E37-46AF-B15F-F92F8ECA352B}" type="presParOf" srcId="{4CD33885-45E3-4868-AAE4-4FBA9CD586CB}" destId="{F43D4083-8635-4E1E-BD84-9E345D09699D}" srcOrd="2" destOrd="0" presId="urn:microsoft.com/office/officeart/2005/8/layout/vList3"/>
    <dgm:cxn modelId="{22C25157-728C-457D-A596-14E64FA0DA93}" type="presParOf" srcId="{F43D4083-8635-4E1E-BD84-9E345D09699D}" destId="{F5BA6294-E707-4B95-BC87-0C50402A1331}" srcOrd="0" destOrd="0" presId="urn:microsoft.com/office/officeart/2005/8/layout/vList3"/>
    <dgm:cxn modelId="{1CBB1BFA-DA1D-4857-A035-5F36296ACC8D}" type="presParOf" srcId="{F43D4083-8635-4E1E-BD84-9E345D09699D}" destId="{BAEC4313-BE87-44D3-A35C-3E4E400A823D}" srcOrd="1" destOrd="0" presId="urn:microsoft.com/office/officeart/2005/8/layout/vList3"/>
    <dgm:cxn modelId="{02B12C6C-6EA7-4057-B6D3-56324E46BF1D}" type="presParOf" srcId="{4CD33885-45E3-4868-AAE4-4FBA9CD586CB}" destId="{1E4932F1-15B2-46A2-9C6E-0DBFB0F1FA67}" srcOrd="3" destOrd="0" presId="urn:microsoft.com/office/officeart/2005/8/layout/vList3"/>
    <dgm:cxn modelId="{C476D58C-99F7-47EA-A23E-A7C3042B54A5}" type="presParOf" srcId="{4CD33885-45E3-4868-AAE4-4FBA9CD586CB}" destId="{69A18F21-8195-4A32-B0A0-98D49EDE6319}" srcOrd="4" destOrd="0" presId="urn:microsoft.com/office/officeart/2005/8/layout/vList3"/>
    <dgm:cxn modelId="{E6A19743-BB23-450F-AA58-4D10787F8831}" type="presParOf" srcId="{69A18F21-8195-4A32-B0A0-98D49EDE6319}" destId="{B66A084B-F344-4104-8EDB-BA363F794C90}" srcOrd="0" destOrd="0" presId="urn:microsoft.com/office/officeart/2005/8/layout/vList3"/>
    <dgm:cxn modelId="{CFEB0702-0C84-40DD-A76B-FB10C2B50016}" type="presParOf" srcId="{69A18F21-8195-4A32-B0A0-98D49EDE6319}" destId="{EB6CB93B-6165-4A9E-B644-939DF52DBBF5}" srcOrd="1" destOrd="0" presId="urn:microsoft.com/office/officeart/2005/8/layout/vList3"/>
    <dgm:cxn modelId="{229E2A4A-6055-4465-AE48-1049161D0CFC}" type="presParOf" srcId="{4CD33885-45E3-4868-AAE4-4FBA9CD586CB}" destId="{D1E5545C-DBE5-4F4B-97BD-3DA6DDC60827}" srcOrd="5" destOrd="0" presId="urn:microsoft.com/office/officeart/2005/8/layout/vList3"/>
    <dgm:cxn modelId="{91931AC1-E299-4493-8DB5-0252CB7CF6C8}" type="presParOf" srcId="{4CD33885-45E3-4868-AAE4-4FBA9CD586CB}" destId="{91ECCC2B-B16B-4F82-8EA2-DF01810030F0}" srcOrd="6" destOrd="0" presId="urn:microsoft.com/office/officeart/2005/8/layout/vList3"/>
    <dgm:cxn modelId="{7E1A4128-D898-4ED1-BCAB-5AE690598685}" type="presParOf" srcId="{91ECCC2B-B16B-4F82-8EA2-DF01810030F0}" destId="{8F2A7279-EF0F-44E2-82EC-138C48D7E902}" srcOrd="0" destOrd="0" presId="urn:microsoft.com/office/officeart/2005/8/layout/vList3"/>
    <dgm:cxn modelId="{1059F7E6-C183-41D1-9D1C-B1413441D72B}" type="presParOf" srcId="{91ECCC2B-B16B-4F82-8EA2-DF01810030F0}" destId="{BD4A87FE-410D-4C59-83E2-69EC5AA453E8}" srcOrd="1" destOrd="0" presId="urn:microsoft.com/office/officeart/2005/8/layout/vList3"/>
    <dgm:cxn modelId="{FE4172BC-5B68-4A2B-8577-1225DB6BAEF3}" type="presParOf" srcId="{4CD33885-45E3-4868-AAE4-4FBA9CD586CB}" destId="{C561F91C-3B51-480F-B72E-E3C7050B05AF}" srcOrd="7" destOrd="0" presId="urn:microsoft.com/office/officeart/2005/8/layout/vList3"/>
    <dgm:cxn modelId="{D14DBE60-B8AA-4631-BEBE-5A28A5959B57}" type="presParOf" srcId="{4CD33885-45E3-4868-AAE4-4FBA9CD586CB}" destId="{FE3E95C1-374A-4335-916A-7CACBBD23578}" srcOrd="8" destOrd="0" presId="urn:microsoft.com/office/officeart/2005/8/layout/vList3"/>
    <dgm:cxn modelId="{E293CF0D-126F-43F0-9FBE-AD90A773AD1F}" type="presParOf" srcId="{FE3E95C1-374A-4335-916A-7CACBBD23578}" destId="{358CCB0B-ECB3-4351-BB7D-8DF9F186A283}" srcOrd="0" destOrd="0" presId="urn:microsoft.com/office/officeart/2005/8/layout/vList3"/>
    <dgm:cxn modelId="{88985C9A-09DB-4CB8-A574-19CE7E05D518}" type="presParOf" srcId="{FE3E95C1-374A-4335-916A-7CACBBD23578}" destId="{EE8294C1-166F-443A-894F-F31A13A1198B}" srcOrd="1" destOrd="0" presId="urn:microsoft.com/office/officeart/2005/8/layout/vList3"/>
    <dgm:cxn modelId="{970D9636-27E3-4A62-BEBE-525696690A16}" type="presParOf" srcId="{4CD33885-45E3-4868-AAE4-4FBA9CD586CB}" destId="{2CD35FE7-B1AE-4C91-AD03-61A5EBD22912}" srcOrd="9" destOrd="0" presId="urn:microsoft.com/office/officeart/2005/8/layout/vList3"/>
    <dgm:cxn modelId="{BF646209-950A-45C2-A9E8-F0DF3014EF55}" type="presParOf" srcId="{4CD33885-45E3-4868-AAE4-4FBA9CD586CB}" destId="{869E6B77-E22D-4052-8FEA-0D5AC78A3DFA}" srcOrd="10" destOrd="0" presId="urn:microsoft.com/office/officeart/2005/8/layout/vList3"/>
    <dgm:cxn modelId="{6C7FE720-9CDB-41EC-B280-CFCBF5E4063B}" type="presParOf" srcId="{869E6B77-E22D-4052-8FEA-0D5AC78A3DFA}" destId="{EAC10D89-8945-4168-A7AD-DAB5AD3806CC}" srcOrd="0" destOrd="0" presId="urn:microsoft.com/office/officeart/2005/8/layout/vList3"/>
    <dgm:cxn modelId="{0179BC04-D45F-4948-94ED-AA0569D39192}" type="presParOf" srcId="{869E6B77-E22D-4052-8FEA-0D5AC78A3DFA}" destId="{865599D1-0688-462B-B605-A3377F6963F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EF97E-A10A-4598-AB22-C0E3FF462CCA}" type="doc">
      <dgm:prSet loTypeId="urn:microsoft.com/office/officeart/2005/8/layout/vList3" loCatId="list" qsTypeId="urn:microsoft.com/office/officeart/2005/8/quickstyle/simple1" qsCatId="simple" csTypeId="urn:microsoft.com/office/officeart/2005/8/colors/accent1_2" csCatId="accent1" phldr="1"/>
      <dgm:spPr/>
    </dgm:pt>
    <dgm:pt modelId="{EEC9B9B5-F363-4399-B3F2-10B897D3FFCC}">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COMPUTATIONAL APPROACH</a:t>
          </a:r>
        </a:p>
      </dgm:t>
    </dgm:pt>
    <dgm:pt modelId="{BEB401BA-02AA-418C-A6EB-3E38B6679EEE}" type="parTrans" cxnId="{EF4F859F-C95A-4D0E-8AF4-04B9A13C2327}">
      <dgm:prSet/>
      <dgm:spPr/>
      <dgm:t>
        <a:bodyPr/>
        <a:lstStyle/>
        <a:p>
          <a:endParaRPr lang="en-US" sz="2000">
            <a:latin typeface="Helvetica" panose="020B0604020202030204" pitchFamily="34" charset="0"/>
          </a:endParaRPr>
        </a:p>
      </dgm:t>
    </dgm:pt>
    <dgm:pt modelId="{A65B5060-92FA-44E5-9ACE-FE60AD0F2D6F}" type="sibTrans" cxnId="{EF4F859F-C95A-4D0E-8AF4-04B9A13C2327}">
      <dgm:prSet/>
      <dgm:spPr/>
      <dgm:t>
        <a:bodyPr/>
        <a:lstStyle/>
        <a:p>
          <a:endParaRPr lang="en-US" sz="2000">
            <a:latin typeface="Helvetica" panose="020B0604020202030204" pitchFamily="34" charset="0"/>
          </a:endParaRPr>
        </a:p>
      </dgm:t>
    </dgm:pt>
    <dgm:pt modelId="{0E4FB43C-7DF3-42EB-8A93-1BA9D58B4410}">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RESULTS</a:t>
          </a:r>
        </a:p>
      </dgm:t>
    </dgm:pt>
    <dgm:pt modelId="{FE1127E4-C6B7-4965-8AB6-0FDBFC59307A}" type="parTrans" cxnId="{BC1454D3-C9B4-4680-AEB5-AB9754FC0858}">
      <dgm:prSet/>
      <dgm:spPr/>
      <dgm:t>
        <a:bodyPr/>
        <a:lstStyle/>
        <a:p>
          <a:endParaRPr lang="en-US" sz="2000">
            <a:latin typeface="Helvetica" panose="020B0604020202030204" pitchFamily="34" charset="0"/>
          </a:endParaRPr>
        </a:p>
      </dgm:t>
    </dgm:pt>
    <dgm:pt modelId="{F3034E38-DB5F-459B-AB66-F2B37186F3CE}" type="sibTrans" cxnId="{BC1454D3-C9B4-4680-AEB5-AB9754FC0858}">
      <dgm:prSet/>
      <dgm:spPr/>
      <dgm:t>
        <a:bodyPr/>
        <a:lstStyle/>
        <a:p>
          <a:endParaRPr lang="en-US" sz="2000">
            <a:latin typeface="Helvetica" panose="020B0604020202030204" pitchFamily="34" charset="0"/>
          </a:endParaRPr>
        </a:p>
      </dgm:t>
    </dgm:pt>
    <dgm:pt modelId="{F1A890BF-B243-46EF-B2F7-4AF591E34539}">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CONCLUSIONS</a:t>
          </a:r>
        </a:p>
      </dgm:t>
    </dgm:pt>
    <dgm:pt modelId="{CB107A05-2117-4A13-BE8F-F3AEE73F5F3B}" type="parTrans" cxnId="{59771283-76BB-44F0-A8D5-CC80BF33D689}">
      <dgm:prSet/>
      <dgm:spPr/>
      <dgm:t>
        <a:bodyPr/>
        <a:lstStyle/>
        <a:p>
          <a:endParaRPr lang="en-US" sz="2000">
            <a:latin typeface="Helvetica" panose="020B0604020202030204" pitchFamily="34" charset="0"/>
          </a:endParaRPr>
        </a:p>
      </dgm:t>
    </dgm:pt>
    <dgm:pt modelId="{FE4A3CCB-1F07-45EB-9638-3FE968C325FD}" type="sibTrans" cxnId="{59771283-76BB-44F0-A8D5-CC80BF33D689}">
      <dgm:prSet/>
      <dgm:spPr/>
      <dgm:t>
        <a:bodyPr/>
        <a:lstStyle/>
        <a:p>
          <a:endParaRPr lang="en-US" sz="2000">
            <a:latin typeface="Helvetica" panose="020B0604020202030204" pitchFamily="34" charset="0"/>
          </a:endParaRPr>
        </a:p>
      </dgm:t>
    </dgm:pt>
    <dgm:pt modelId="{1E2EEA9C-11E2-4ECC-9728-A61F15553679}">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sz="2000" dirty="0">
              <a:latin typeface="Helvetica" panose="020B0604020202030204" pitchFamily="34" charset="0"/>
            </a:rPr>
            <a:t>MOTIVATION &amp; BACKGROUND</a:t>
          </a:r>
        </a:p>
      </dgm:t>
    </dgm:pt>
    <dgm:pt modelId="{B883BD92-2C25-4509-99F5-F344C0D4E7CE}" type="parTrans" cxnId="{C938DFE9-75F9-4475-A6F0-FD59CA958DAC}">
      <dgm:prSet/>
      <dgm:spPr/>
      <dgm:t>
        <a:bodyPr/>
        <a:lstStyle/>
        <a:p>
          <a:endParaRPr lang="en-US" sz="2000">
            <a:latin typeface="Helvetica" panose="020B0604020202030204" pitchFamily="34" charset="0"/>
          </a:endParaRPr>
        </a:p>
      </dgm:t>
    </dgm:pt>
    <dgm:pt modelId="{14E1C99B-EDEF-4928-A6DD-23CE27DE8FD1}" type="sibTrans" cxnId="{C938DFE9-75F9-4475-A6F0-FD59CA958DAC}">
      <dgm:prSet/>
      <dgm:spPr/>
      <dgm:t>
        <a:bodyPr/>
        <a:lstStyle/>
        <a:p>
          <a:endParaRPr lang="en-US" sz="2000">
            <a:latin typeface="Helvetica" panose="020B0604020202030204" pitchFamily="34" charset="0"/>
          </a:endParaRPr>
        </a:p>
      </dgm:t>
    </dgm:pt>
    <dgm:pt modelId="{CAD91383-32C0-492B-BB34-8570AC5D5518}">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b="0" dirty="0">
              <a:latin typeface="Helvetica" panose="020B0604020202030204" pitchFamily="34" charset="0"/>
            </a:rPr>
            <a:t>OBJECTIVES</a:t>
          </a:r>
        </a:p>
      </dgm:t>
    </dgm:pt>
    <dgm:pt modelId="{AE5FDA21-DF96-4A48-98C8-9B82D836727E}" type="parTrans" cxnId="{CA83BBDF-9B88-4F92-98BF-D01CB0C04B2F}">
      <dgm:prSet/>
      <dgm:spPr/>
      <dgm:t>
        <a:bodyPr/>
        <a:lstStyle/>
        <a:p>
          <a:endParaRPr lang="en-US" sz="2000">
            <a:latin typeface="Helvetica" panose="020B0604020202030204" pitchFamily="34" charset="0"/>
          </a:endParaRPr>
        </a:p>
      </dgm:t>
    </dgm:pt>
    <dgm:pt modelId="{CD326815-9C47-44AF-ADAD-E1948E0BB792}" type="sibTrans" cxnId="{CA83BBDF-9B88-4F92-98BF-D01CB0C04B2F}">
      <dgm:prSet/>
      <dgm:spPr/>
      <dgm:t>
        <a:bodyPr/>
        <a:lstStyle/>
        <a:p>
          <a:endParaRPr lang="en-US" sz="2000">
            <a:latin typeface="Helvetica" panose="020B0604020202030204" pitchFamily="34" charset="0"/>
          </a:endParaRPr>
        </a:p>
      </dgm:t>
    </dgm:pt>
    <dgm:pt modelId="{8D32CF57-C49A-42B5-8D4E-672B5301D736}">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FUTURE WORK</a:t>
          </a:r>
        </a:p>
      </dgm:t>
    </dgm:pt>
    <dgm:pt modelId="{74342EF6-0099-42E3-9781-EBFF6A0594D3}" type="parTrans" cxnId="{AC432A61-DE36-45F8-A383-CA73C23A3D69}">
      <dgm:prSet/>
      <dgm:spPr/>
      <dgm:t>
        <a:bodyPr/>
        <a:lstStyle/>
        <a:p>
          <a:endParaRPr lang="en-US"/>
        </a:p>
      </dgm:t>
    </dgm:pt>
    <dgm:pt modelId="{17E66E17-A461-48FE-8184-8F4D1BD3EB6C}" type="sibTrans" cxnId="{AC432A61-DE36-45F8-A383-CA73C23A3D69}">
      <dgm:prSet/>
      <dgm:spPr/>
      <dgm:t>
        <a:bodyPr/>
        <a:lstStyle/>
        <a:p>
          <a:endParaRPr lang="en-US"/>
        </a:p>
      </dgm:t>
    </dgm:pt>
    <dgm:pt modelId="{4CD33885-45E3-4868-AAE4-4FBA9CD586CB}" type="pres">
      <dgm:prSet presAssocID="{156EF97E-A10A-4598-AB22-C0E3FF462CCA}" presName="linearFlow" presStyleCnt="0">
        <dgm:presLayoutVars>
          <dgm:dir/>
          <dgm:resizeHandles val="exact"/>
        </dgm:presLayoutVars>
      </dgm:prSet>
      <dgm:spPr/>
    </dgm:pt>
    <dgm:pt modelId="{80C27BE1-0366-4558-9801-D8D12D75D541}" type="pres">
      <dgm:prSet presAssocID="{1E2EEA9C-11E2-4ECC-9728-A61F15553679}" presName="composite" presStyleCnt="0"/>
      <dgm:spPr/>
    </dgm:pt>
    <dgm:pt modelId="{109A3198-34ED-4298-99DF-B95EB73B05DA}" type="pres">
      <dgm:prSet presAssocID="{1E2EEA9C-11E2-4ECC-9728-A61F15553679}" presName="imgShp" presStyleLbl="fgImgPlace1" presStyleIdx="0" presStyleCnt="6" custLinFactNeighborX="32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dgm:spPr>
    </dgm:pt>
    <dgm:pt modelId="{2AF384E6-8D09-43B8-9BB0-76F75CB635AD}" type="pres">
      <dgm:prSet presAssocID="{1E2EEA9C-11E2-4ECC-9728-A61F15553679}" presName="txShp" presStyleLbl="node1" presStyleIdx="0" presStyleCnt="6">
        <dgm:presLayoutVars>
          <dgm:bulletEnabled val="1"/>
        </dgm:presLayoutVars>
      </dgm:prSet>
      <dgm:spPr/>
    </dgm:pt>
    <dgm:pt modelId="{74AD914E-FDD1-440E-AE05-897A93D22623}" type="pres">
      <dgm:prSet presAssocID="{14E1C99B-EDEF-4928-A6DD-23CE27DE8FD1}" presName="spacing" presStyleCnt="0"/>
      <dgm:spPr/>
    </dgm:pt>
    <dgm:pt modelId="{F43D4083-8635-4E1E-BD84-9E345D09699D}" type="pres">
      <dgm:prSet presAssocID="{CAD91383-32C0-492B-BB34-8570AC5D5518}" presName="composite" presStyleCnt="0"/>
      <dgm:spPr/>
    </dgm:pt>
    <dgm:pt modelId="{F5BA6294-E707-4B95-BC87-0C50402A1331}" type="pres">
      <dgm:prSet presAssocID="{CAD91383-32C0-492B-BB34-8570AC5D5518}" presName="imgShp" presStyleLbl="fgImgPlace1" presStyleIdx="1" presStyleCnt="6"/>
      <dgm:spPr>
        <a:blipFill dpi="0" rotWithShape="1">
          <a:blip xmlns:r="http://schemas.openxmlformats.org/officeDocument/2006/relationships" r:embed="rId2"/>
          <a:srcRect/>
          <a:stretch>
            <a:fillRect l="-66341" t="-17987" r="-68639" b="-32643"/>
          </a:stretch>
        </a:blipFill>
      </dgm:spPr>
    </dgm:pt>
    <dgm:pt modelId="{BAEC4313-BE87-44D3-A35C-3E4E400A823D}" type="pres">
      <dgm:prSet presAssocID="{CAD91383-32C0-492B-BB34-8570AC5D5518}" presName="txShp" presStyleLbl="node1" presStyleIdx="1" presStyleCnt="6">
        <dgm:presLayoutVars>
          <dgm:bulletEnabled val="1"/>
        </dgm:presLayoutVars>
      </dgm:prSet>
      <dgm:spPr/>
    </dgm:pt>
    <dgm:pt modelId="{1E4932F1-15B2-46A2-9C6E-0DBFB0F1FA67}" type="pres">
      <dgm:prSet presAssocID="{CD326815-9C47-44AF-ADAD-E1948E0BB792}" presName="spacing" presStyleCnt="0"/>
      <dgm:spPr/>
    </dgm:pt>
    <dgm:pt modelId="{69A18F21-8195-4A32-B0A0-98D49EDE6319}" type="pres">
      <dgm:prSet presAssocID="{EEC9B9B5-F363-4399-B3F2-10B897D3FFCC}" presName="composite" presStyleCnt="0"/>
      <dgm:spPr/>
    </dgm:pt>
    <dgm:pt modelId="{B66A084B-F344-4104-8EDB-BA363F794C90}" type="pres">
      <dgm:prSet presAssocID="{EEC9B9B5-F363-4399-B3F2-10B897D3FFCC}" presName="imgShp" presStyleLbl="fgImgPlace1" presStyleIdx="2" presStyleCnt="6"/>
      <dgm:spPr>
        <a:blipFill>
          <a:blip xmlns:r="http://schemas.openxmlformats.org/officeDocument/2006/relationships" r:embed="rId3"/>
          <a:srcRect/>
          <a:stretch>
            <a:fillRect l="-45000" r="-45000"/>
          </a:stretch>
        </a:blipFill>
      </dgm:spPr>
    </dgm:pt>
    <dgm:pt modelId="{EB6CB93B-6165-4A9E-B644-939DF52DBBF5}" type="pres">
      <dgm:prSet presAssocID="{EEC9B9B5-F363-4399-B3F2-10B897D3FFCC}" presName="txShp" presStyleLbl="node1" presStyleIdx="2" presStyleCnt="6">
        <dgm:presLayoutVars>
          <dgm:bulletEnabled val="1"/>
        </dgm:presLayoutVars>
      </dgm:prSet>
      <dgm:spPr/>
    </dgm:pt>
    <dgm:pt modelId="{D1E5545C-DBE5-4F4B-97BD-3DA6DDC60827}" type="pres">
      <dgm:prSet presAssocID="{A65B5060-92FA-44E5-9ACE-FE60AD0F2D6F}" presName="spacing" presStyleCnt="0"/>
      <dgm:spPr/>
    </dgm:pt>
    <dgm:pt modelId="{91ECCC2B-B16B-4F82-8EA2-DF01810030F0}" type="pres">
      <dgm:prSet presAssocID="{0E4FB43C-7DF3-42EB-8A93-1BA9D58B4410}" presName="composite" presStyleCnt="0"/>
      <dgm:spPr/>
    </dgm:pt>
    <dgm:pt modelId="{8F2A7279-EF0F-44E2-82EC-138C48D7E902}" type="pres">
      <dgm:prSet presAssocID="{0E4FB43C-7DF3-42EB-8A93-1BA9D58B4410}" presName="imgShp" presStyleLbl="fgImgPlace1" presStyleIdx="3" presStyleCnt="6"/>
      <dgm:spPr>
        <a:blipFill dpi="0" rotWithShape="1">
          <a:blip xmlns:r="http://schemas.openxmlformats.org/officeDocument/2006/relationships" r:embed="rId4"/>
          <a:srcRect/>
          <a:stretch>
            <a:fillRect l="-100624" t="-39513" r="-115019" b="-37815"/>
          </a:stretch>
        </a:blipFill>
      </dgm:spPr>
    </dgm:pt>
    <dgm:pt modelId="{BD4A87FE-410D-4C59-83E2-69EC5AA453E8}" type="pres">
      <dgm:prSet presAssocID="{0E4FB43C-7DF3-42EB-8A93-1BA9D58B4410}" presName="txShp" presStyleLbl="node1" presStyleIdx="3" presStyleCnt="6">
        <dgm:presLayoutVars>
          <dgm:bulletEnabled val="1"/>
        </dgm:presLayoutVars>
      </dgm:prSet>
      <dgm:spPr/>
    </dgm:pt>
    <dgm:pt modelId="{C561F91C-3B51-480F-B72E-E3C7050B05AF}" type="pres">
      <dgm:prSet presAssocID="{F3034E38-DB5F-459B-AB66-F2B37186F3CE}" presName="spacing" presStyleCnt="0"/>
      <dgm:spPr/>
    </dgm:pt>
    <dgm:pt modelId="{FE3E95C1-374A-4335-916A-7CACBBD23578}" type="pres">
      <dgm:prSet presAssocID="{F1A890BF-B243-46EF-B2F7-4AF591E34539}" presName="composite" presStyleCnt="0"/>
      <dgm:spPr/>
    </dgm:pt>
    <dgm:pt modelId="{358CCB0B-ECB3-4351-BB7D-8DF9F186A283}" type="pres">
      <dgm:prSet presAssocID="{F1A890BF-B243-46EF-B2F7-4AF591E34539}" presName="imgShp"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dgm:spPr>
    </dgm:pt>
    <dgm:pt modelId="{EE8294C1-166F-443A-894F-F31A13A1198B}" type="pres">
      <dgm:prSet presAssocID="{F1A890BF-B243-46EF-B2F7-4AF591E34539}" presName="txShp" presStyleLbl="node1" presStyleIdx="4" presStyleCnt="6">
        <dgm:presLayoutVars>
          <dgm:bulletEnabled val="1"/>
        </dgm:presLayoutVars>
      </dgm:prSet>
      <dgm:spPr/>
    </dgm:pt>
    <dgm:pt modelId="{2CD35FE7-B1AE-4C91-AD03-61A5EBD22912}" type="pres">
      <dgm:prSet presAssocID="{FE4A3CCB-1F07-45EB-9638-3FE968C325FD}" presName="spacing" presStyleCnt="0"/>
      <dgm:spPr/>
    </dgm:pt>
    <dgm:pt modelId="{869E6B77-E22D-4052-8FEA-0D5AC78A3DFA}" type="pres">
      <dgm:prSet presAssocID="{8D32CF57-C49A-42B5-8D4E-672B5301D736}" presName="composite" presStyleCnt="0"/>
      <dgm:spPr/>
    </dgm:pt>
    <dgm:pt modelId="{EAC10D89-8945-4168-A7AD-DAB5AD3806CC}" type="pres">
      <dgm:prSet presAssocID="{8D32CF57-C49A-42B5-8D4E-672B5301D736}" presName="imgShp"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dgm:spPr>
    </dgm:pt>
    <dgm:pt modelId="{865599D1-0688-462B-B605-A3377F6963FB}" type="pres">
      <dgm:prSet presAssocID="{8D32CF57-C49A-42B5-8D4E-672B5301D736}" presName="txShp" presStyleLbl="node1" presStyleIdx="5" presStyleCnt="6">
        <dgm:presLayoutVars>
          <dgm:bulletEnabled val="1"/>
        </dgm:presLayoutVars>
      </dgm:prSet>
      <dgm:spPr/>
    </dgm:pt>
  </dgm:ptLst>
  <dgm:cxnLst>
    <dgm:cxn modelId="{97961706-56CB-48B7-ADAB-F3029765F946}" type="presOf" srcId="{CAD91383-32C0-492B-BB34-8570AC5D5518}" destId="{BAEC4313-BE87-44D3-A35C-3E4E400A823D}" srcOrd="0" destOrd="0" presId="urn:microsoft.com/office/officeart/2005/8/layout/vList3"/>
    <dgm:cxn modelId="{866B3023-7EF2-42F1-9AFA-71DEAA982C1A}" type="presOf" srcId="{EEC9B9B5-F363-4399-B3F2-10B897D3FFCC}" destId="{EB6CB93B-6165-4A9E-B644-939DF52DBBF5}" srcOrd="0" destOrd="0" presId="urn:microsoft.com/office/officeart/2005/8/layout/vList3"/>
    <dgm:cxn modelId="{9F37C338-408E-4E7E-B4B7-5041BC8F7B21}" type="presOf" srcId="{1E2EEA9C-11E2-4ECC-9728-A61F15553679}" destId="{2AF384E6-8D09-43B8-9BB0-76F75CB635AD}" srcOrd="0" destOrd="0" presId="urn:microsoft.com/office/officeart/2005/8/layout/vList3"/>
    <dgm:cxn modelId="{74A28A39-38A6-4893-A3BA-743C785A4ADC}" type="presOf" srcId="{156EF97E-A10A-4598-AB22-C0E3FF462CCA}" destId="{4CD33885-45E3-4868-AAE4-4FBA9CD586CB}" srcOrd="0" destOrd="0" presId="urn:microsoft.com/office/officeart/2005/8/layout/vList3"/>
    <dgm:cxn modelId="{06548F40-CA8E-4273-919D-ACB01F6A2507}" type="presOf" srcId="{0E4FB43C-7DF3-42EB-8A93-1BA9D58B4410}" destId="{BD4A87FE-410D-4C59-83E2-69EC5AA453E8}" srcOrd="0" destOrd="0" presId="urn:microsoft.com/office/officeart/2005/8/layout/vList3"/>
    <dgm:cxn modelId="{E171085D-E7CF-4145-9140-1EFBAD188A52}" type="presOf" srcId="{8D32CF57-C49A-42B5-8D4E-672B5301D736}" destId="{865599D1-0688-462B-B605-A3377F6963FB}" srcOrd="0" destOrd="0" presId="urn:microsoft.com/office/officeart/2005/8/layout/vList3"/>
    <dgm:cxn modelId="{AC432A61-DE36-45F8-A383-CA73C23A3D69}" srcId="{156EF97E-A10A-4598-AB22-C0E3FF462CCA}" destId="{8D32CF57-C49A-42B5-8D4E-672B5301D736}" srcOrd="5" destOrd="0" parTransId="{74342EF6-0099-42E3-9781-EBFF6A0594D3}" sibTransId="{17E66E17-A461-48FE-8184-8F4D1BD3EB6C}"/>
    <dgm:cxn modelId="{59771283-76BB-44F0-A8D5-CC80BF33D689}" srcId="{156EF97E-A10A-4598-AB22-C0E3FF462CCA}" destId="{F1A890BF-B243-46EF-B2F7-4AF591E34539}" srcOrd="4" destOrd="0" parTransId="{CB107A05-2117-4A13-BE8F-F3AEE73F5F3B}" sibTransId="{FE4A3CCB-1F07-45EB-9638-3FE968C325FD}"/>
    <dgm:cxn modelId="{EF4F859F-C95A-4D0E-8AF4-04B9A13C2327}" srcId="{156EF97E-A10A-4598-AB22-C0E3FF462CCA}" destId="{EEC9B9B5-F363-4399-B3F2-10B897D3FFCC}" srcOrd="2" destOrd="0" parTransId="{BEB401BA-02AA-418C-A6EB-3E38B6679EEE}" sibTransId="{A65B5060-92FA-44E5-9ACE-FE60AD0F2D6F}"/>
    <dgm:cxn modelId="{173E8FA7-960E-4927-A7DE-B9EE8D498878}" type="presOf" srcId="{F1A890BF-B243-46EF-B2F7-4AF591E34539}" destId="{EE8294C1-166F-443A-894F-F31A13A1198B}" srcOrd="0" destOrd="0" presId="urn:microsoft.com/office/officeart/2005/8/layout/vList3"/>
    <dgm:cxn modelId="{BC1454D3-C9B4-4680-AEB5-AB9754FC0858}" srcId="{156EF97E-A10A-4598-AB22-C0E3FF462CCA}" destId="{0E4FB43C-7DF3-42EB-8A93-1BA9D58B4410}" srcOrd="3" destOrd="0" parTransId="{FE1127E4-C6B7-4965-8AB6-0FDBFC59307A}" sibTransId="{F3034E38-DB5F-459B-AB66-F2B37186F3CE}"/>
    <dgm:cxn modelId="{CA83BBDF-9B88-4F92-98BF-D01CB0C04B2F}" srcId="{156EF97E-A10A-4598-AB22-C0E3FF462CCA}" destId="{CAD91383-32C0-492B-BB34-8570AC5D5518}" srcOrd="1" destOrd="0" parTransId="{AE5FDA21-DF96-4A48-98C8-9B82D836727E}" sibTransId="{CD326815-9C47-44AF-ADAD-E1948E0BB792}"/>
    <dgm:cxn modelId="{C938DFE9-75F9-4475-A6F0-FD59CA958DAC}" srcId="{156EF97E-A10A-4598-AB22-C0E3FF462CCA}" destId="{1E2EEA9C-11E2-4ECC-9728-A61F15553679}" srcOrd="0" destOrd="0" parTransId="{B883BD92-2C25-4509-99F5-F344C0D4E7CE}" sibTransId="{14E1C99B-EDEF-4928-A6DD-23CE27DE8FD1}"/>
    <dgm:cxn modelId="{362831F5-65F6-49F4-A091-263954096A24}" type="presParOf" srcId="{4CD33885-45E3-4868-AAE4-4FBA9CD586CB}" destId="{80C27BE1-0366-4558-9801-D8D12D75D541}" srcOrd="0" destOrd="0" presId="urn:microsoft.com/office/officeart/2005/8/layout/vList3"/>
    <dgm:cxn modelId="{411243E8-6EA9-4938-BB7B-CFD78334D189}" type="presParOf" srcId="{80C27BE1-0366-4558-9801-D8D12D75D541}" destId="{109A3198-34ED-4298-99DF-B95EB73B05DA}" srcOrd="0" destOrd="0" presId="urn:microsoft.com/office/officeart/2005/8/layout/vList3"/>
    <dgm:cxn modelId="{65A110CF-CCE8-4E1A-B0C3-0D8FE5798645}" type="presParOf" srcId="{80C27BE1-0366-4558-9801-D8D12D75D541}" destId="{2AF384E6-8D09-43B8-9BB0-76F75CB635AD}" srcOrd="1" destOrd="0" presId="urn:microsoft.com/office/officeart/2005/8/layout/vList3"/>
    <dgm:cxn modelId="{0043CC14-CBA7-4A18-A48A-DD4AFC202CC3}" type="presParOf" srcId="{4CD33885-45E3-4868-AAE4-4FBA9CD586CB}" destId="{74AD914E-FDD1-440E-AE05-897A93D22623}" srcOrd="1" destOrd="0" presId="urn:microsoft.com/office/officeart/2005/8/layout/vList3"/>
    <dgm:cxn modelId="{B6C33282-2E37-46AF-B15F-F92F8ECA352B}" type="presParOf" srcId="{4CD33885-45E3-4868-AAE4-4FBA9CD586CB}" destId="{F43D4083-8635-4E1E-BD84-9E345D09699D}" srcOrd="2" destOrd="0" presId="urn:microsoft.com/office/officeart/2005/8/layout/vList3"/>
    <dgm:cxn modelId="{22C25157-728C-457D-A596-14E64FA0DA93}" type="presParOf" srcId="{F43D4083-8635-4E1E-BD84-9E345D09699D}" destId="{F5BA6294-E707-4B95-BC87-0C50402A1331}" srcOrd="0" destOrd="0" presId="urn:microsoft.com/office/officeart/2005/8/layout/vList3"/>
    <dgm:cxn modelId="{1CBB1BFA-DA1D-4857-A035-5F36296ACC8D}" type="presParOf" srcId="{F43D4083-8635-4E1E-BD84-9E345D09699D}" destId="{BAEC4313-BE87-44D3-A35C-3E4E400A823D}" srcOrd="1" destOrd="0" presId="urn:microsoft.com/office/officeart/2005/8/layout/vList3"/>
    <dgm:cxn modelId="{02B12C6C-6EA7-4057-B6D3-56324E46BF1D}" type="presParOf" srcId="{4CD33885-45E3-4868-AAE4-4FBA9CD586CB}" destId="{1E4932F1-15B2-46A2-9C6E-0DBFB0F1FA67}" srcOrd="3" destOrd="0" presId="urn:microsoft.com/office/officeart/2005/8/layout/vList3"/>
    <dgm:cxn modelId="{C476D58C-99F7-47EA-A23E-A7C3042B54A5}" type="presParOf" srcId="{4CD33885-45E3-4868-AAE4-4FBA9CD586CB}" destId="{69A18F21-8195-4A32-B0A0-98D49EDE6319}" srcOrd="4" destOrd="0" presId="urn:microsoft.com/office/officeart/2005/8/layout/vList3"/>
    <dgm:cxn modelId="{E6A19743-BB23-450F-AA58-4D10787F8831}" type="presParOf" srcId="{69A18F21-8195-4A32-B0A0-98D49EDE6319}" destId="{B66A084B-F344-4104-8EDB-BA363F794C90}" srcOrd="0" destOrd="0" presId="urn:microsoft.com/office/officeart/2005/8/layout/vList3"/>
    <dgm:cxn modelId="{CFEB0702-0C84-40DD-A76B-FB10C2B50016}" type="presParOf" srcId="{69A18F21-8195-4A32-B0A0-98D49EDE6319}" destId="{EB6CB93B-6165-4A9E-B644-939DF52DBBF5}" srcOrd="1" destOrd="0" presId="urn:microsoft.com/office/officeart/2005/8/layout/vList3"/>
    <dgm:cxn modelId="{229E2A4A-6055-4465-AE48-1049161D0CFC}" type="presParOf" srcId="{4CD33885-45E3-4868-AAE4-4FBA9CD586CB}" destId="{D1E5545C-DBE5-4F4B-97BD-3DA6DDC60827}" srcOrd="5" destOrd="0" presId="urn:microsoft.com/office/officeart/2005/8/layout/vList3"/>
    <dgm:cxn modelId="{91931AC1-E299-4493-8DB5-0252CB7CF6C8}" type="presParOf" srcId="{4CD33885-45E3-4868-AAE4-4FBA9CD586CB}" destId="{91ECCC2B-B16B-4F82-8EA2-DF01810030F0}" srcOrd="6" destOrd="0" presId="urn:microsoft.com/office/officeart/2005/8/layout/vList3"/>
    <dgm:cxn modelId="{7E1A4128-D898-4ED1-BCAB-5AE690598685}" type="presParOf" srcId="{91ECCC2B-B16B-4F82-8EA2-DF01810030F0}" destId="{8F2A7279-EF0F-44E2-82EC-138C48D7E902}" srcOrd="0" destOrd="0" presId="urn:microsoft.com/office/officeart/2005/8/layout/vList3"/>
    <dgm:cxn modelId="{1059F7E6-C183-41D1-9D1C-B1413441D72B}" type="presParOf" srcId="{91ECCC2B-B16B-4F82-8EA2-DF01810030F0}" destId="{BD4A87FE-410D-4C59-83E2-69EC5AA453E8}" srcOrd="1" destOrd="0" presId="urn:microsoft.com/office/officeart/2005/8/layout/vList3"/>
    <dgm:cxn modelId="{FE4172BC-5B68-4A2B-8577-1225DB6BAEF3}" type="presParOf" srcId="{4CD33885-45E3-4868-AAE4-4FBA9CD586CB}" destId="{C561F91C-3B51-480F-B72E-E3C7050B05AF}" srcOrd="7" destOrd="0" presId="urn:microsoft.com/office/officeart/2005/8/layout/vList3"/>
    <dgm:cxn modelId="{D14DBE60-B8AA-4631-BEBE-5A28A5959B57}" type="presParOf" srcId="{4CD33885-45E3-4868-AAE4-4FBA9CD586CB}" destId="{FE3E95C1-374A-4335-916A-7CACBBD23578}" srcOrd="8" destOrd="0" presId="urn:microsoft.com/office/officeart/2005/8/layout/vList3"/>
    <dgm:cxn modelId="{E293CF0D-126F-43F0-9FBE-AD90A773AD1F}" type="presParOf" srcId="{FE3E95C1-374A-4335-916A-7CACBBD23578}" destId="{358CCB0B-ECB3-4351-BB7D-8DF9F186A283}" srcOrd="0" destOrd="0" presId="urn:microsoft.com/office/officeart/2005/8/layout/vList3"/>
    <dgm:cxn modelId="{88985C9A-09DB-4CB8-A574-19CE7E05D518}" type="presParOf" srcId="{FE3E95C1-374A-4335-916A-7CACBBD23578}" destId="{EE8294C1-166F-443A-894F-F31A13A1198B}" srcOrd="1" destOrd="0" presId="urn:microsoft.com/office/officeart/2005/8/layout/vList3"/>
    <dgm:cxn modelId="{970D9636-27E3-4A62-BEBE-525696690A16}" type="presParOf" srcId="{4CD33885-45E3-4868-AAE4-4FBA9CD586CB}" destId="{2CD35FE7-B1AE-4C91-AD03-61A5EBD22912}" srcOrd="9" destOrd="0" presId="urn:microsoft.com/office/officeart/2005/8/layout/vList3"/>
    <dgm:cxn modelId="{BF646209-950A-45C2-A9E8-F0DF3014EF55}" type="presParOf" srcId="{4CD33885-45E3-4868-AAE4-4FBA9CD586CB}" destId="{869E6B77-E22D-4052-8FEA-0D5AC78A3DFA}" srcOrd="10" destOrd="0" presId="urn:microsoft.com/office/officeart/2005/8/layout/vList3"/>
    <dgm:cxn modelId="{6C7FE720-9CDB-41EC-B280-CFCBF5E4063B}" type="presParOf" srcId="{869E6B77-E22D-4052-8FEA-0D5AC78A3DFA}" destId="{EAC10D89-8945-4168-A7AD-DAB5AD3806CC}" srcOrd="0" destOrd="0" presId="urn:microsoft.com/office/officeart/2005/8/layout/vList3"/>
    <dgm:cxn modelId="{0179BC04-D45F-4948-94ED-AA0569D39192}" type="presParOf" srcId="{869E6B77-E22D-4052-8FEA-0D5AC78A3DFA}" destId="{865599D1-0688-462B-B605-A3377F6963F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EF97E-A10A-4598-AB22-C0E3FF462CCA}" type="doc">
      <dgm:prSet loTypeId="urn:microsoft.com/office/officeart/2005/8/layout/vList3" loCatId="list" qsTypeId="urn:microsoft.com/office/officeart/2005/8/quickstyle/simple1" qsCatId="simple" csTypeId="urn:microsoft.com/office/officeart/2005/8/colors/accent1_2" csCatId="accent1" phldr="1"/>
      <dgm:spPr/>
    </dgm:pt>
    <dgm:pt modelId="{EEC9B9B5-F363-4399-B3F2-10B897D3FFCC}">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COMPUTATIONAL APPROACH</a:t>
          </a:r>
        </a:p>
      </dgm:t>
    </dgm:pt>
    <dgm:pt modelId="{BEB401BA-02AA-418C-A6EB-3E38B6679EEE}" type="parTrans" cxnId="{EF4F859F-C95A-4D0E-8AF4-04B9A13C2327}">
      <dgm:prSet/>
      <dgm:spPr/>
      <dgm:t>
        <a:bodyPr/>
        <a:lstStyle/>
        <a:p>
          <a:endParaRPr lang="en-US" sz="2000">
            <a:latin typeface="Helvetica" panose="020B0604020202030204" pitchFamily="34" charset="0"/>
          </a:endParaRPr>
        </a:p>
      </dgm:t>
    </dgm:pt>
    <dgm:pt modelId="{A65B5060-92FA-44E5-9ACE-FE60AD0F2D6F}" type="sibTrans" cxnId="{EF4F859F-C95A-4D0E-8AF4-04B9A13C2327}">
      <dgm:prSet/>
      <dgm:spPr/>
      <dgm:t>
        <a:bodyPr/>
        <a:lstStyle/>
        <a:p>
          <a:endParaRPr lang="en-US" sz="2000">
            <a:latin typeface="Helvetica" panose="020B0604020202030204" pitchFamily="34" charset="0"/>
          </a:endParaRPr>
        </a:p>
      </dgm:t>
    </dgm:pt>
    <dgm:pt modelId="{0E4FB43C-7DF3-42EB-8A93-1BA9D58B4410}">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RESULTS</a:t>
          </a:r>
        </a:p>
      </dgm:t>
    </dgm:pt>
    <dgm:pt modelId="{FE1127E4-C6B7-4965-8AB6-0FDBFC59307A}" type="parTrans" cxnId="{BC1454D3-C9B4-4680-AEB5-AB9754FC0858}">
      <dgm:prSet/>
      <dgm:spPr/>
      <dgm:t>
        <a:bodyPr/>
        <a:lstStyle/>
        <a:p>
          <a:endParaRPr lang="en-US" sz="2000">
            <a:latin typeface="Helvetica" panose="020B0604020202030204" pitchFamily="34" charset="0"/>
          </a:endParaRPr>
        </a:p>
      </dgm:t>
    </dgm:pt>
    <dgm:pt modelId="{F3034E38-DB5F-459B-AB66-F2B37186F3CE}" type="sibTrans" cxnId="{BC1454D3-C9B4-4680-AEB5-AB9754FC0858}">
      <dgm:prSet/>
      <dgm:spPr/>
      <dgm:t>
        <a:bodyPr/>
        <a:lstStyle/>
        <a:p>
          <a:endParaRPr lang="en-US" sz="2000">
            <a:latin typeface="Helvetica" panose="020B0604020202030204" pitchFamily="34" charset="0"/>
          </a:endParaRPr>
        </a:p>
      </dgm:t>
    </dgm:pt>
    <dgm:pt modelId="{F1A890BF-B243-46EF-B2F7-4AF591E34539}">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CONCLUSIONS</a:t>
          </a:r>
        </a:p>
      </dgm:t>
    </dgm:pt>
    <dgm:pt modelId="{CB107A05-2117-4A13-BE8F-F3AEE73F5F3B}" type="parTrans" cxnId="{59771283-76BB-44F0-A8D5-CC80BF33D689}">
      <dgm:prSet/>
      <dgm:spPr/>
      <dgm:t>
        <a:bodyPr/>
        <a:lstStyle/>
        <a:p>
          <a:endParaRPr lang="en-US" sz="2000">
            <a:latin typeface="Helvetica" panose="020B0604020202030204" pitchFamily="34" charset="0"/>
          </a:endParaRPr>
        </a:p>
      </dgm:t>
    </dgm:pt>
    <dgm:pt modelId="{FE4A3CCB-1F07-45EB-9638-3FE968C325FD}" type="sibTrans" cxnId="{59771283-76BB-44F0-A8D5-CC80BF33D689}">
      <dgm:prSet/>
      <dgm:spPr/>
      <dgm:t>
        <a:bodyPr/>
        <a:lstStyle/>
        <a:p>
          <a:endParaRPr lang="en-US" sz="2000">
            <a:latin typeface="Helvetica" panose="020B0604020202030204" pitchFamily="34" charset="0"/>
          </a:endParaRPr>
        </a:p>
      </dgm:t>
    </dgm:pt>
    <dgm:pt modelId="{1E2EEA9C-11E2-4ECC-9728-A61F15553679}">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MOTIVATION &amp; BACKGROUND</a:t>
          </a:r>
        </a:p>
      </dgm:t>
    </dgm:pt>
    <dgm:pt modelId="{B883BD92-2C25-4509-99F5-F344C0D4E7CE}" type="parTrans" cxnId="{C938DFE9-75F9-4475-A6F0-FD59CA958DAC}">
      <dgm:prSet/>
      <dgm:spPr/>
      <dgm:t>
        <a:bodyPr/>
        <a:lstStyle/>
        <a:p>
          <a:endParaRPr lang="en-US" sz="2000">
            <a:latin typeface="Helvetica" panose="020B0604020202030204" pitchFamily="34" charset="0"/>
          </a:endParaRPr>
        </a:p>
      </dgm:t>
    </dgm:pt>
    <dgm:pt modelId="{14E1C99B-EDEF-4928-A6DD-23CE27DE8FD1}" type="sibTrans" cxnId="{C938DFE9-75F9-4475-A6F0-FD59CA958DAC}">
      <dgm:prSet/>
      <dgm:spPr/>
      <dgm:t>
        <a:bodyPr/>
        <a:lstStyle/>
        <a:p>
          <a:endParaRPr lang="en-US" sz="2000">
            <a:latin typeface="Helvetica" panose="020B0604020202030204" pitchFamily="34" charset="0"/>
          </a:endParaRPr>
        </a:p>
      </dgm:t>
    </dgm:pt>
    <dgm:pt modelId="{CAD91383-32C0-492B-BB34-8570AC5D5518}">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sz="2000" b="0" dirty="0">
              <a:latin typeface="Helvetica" panose="020B0604020202030204" pitchFamily="34" charset="0"/>
            </a:rPr>
            <a:t>OBJECTIVES</a:t>
          </a:r>
        </a:p>
      </dgm:t>
    </dgm:pt>
    <dgm:pt modelId="{AE5FDA21-DF96-4A48-98C8-9B82D836727E}" type="parTrans" cxnId="{CA83BBDF-9B88-4F92-98BF-D01CB0C04B2F}">
      <dgm:prSet/>
      <dgm:spPr/>
      <dgm:t>
        <a:bodyPr/>
        <a:lstStyle/>
        <a:p>
          <a:endParaRPr lang="en-US" sz="2000">
            <a:latin typeface="Helvetica" panose="020B0604020202030204" pitchFamily="34" charset="0"/>
          </a:endParaRPr>
        </a:p>
      </dgm:t>
    </dgm:pt>
    <dgm:pt modelId="{CD326815-9C47-44AF-ADAD-E1948E0BB792}" type="sibTrans" cxnId="{CA83BBDF-9B88-4F92-98BF-D01CB0C04B2F}">
      <dgm:prSet/>
      <dgm:spPr/>
      <dgm:t>
        <a:bodyPr/>
        <a:lstStyle/>
        <a:p>
          <a:endParaRPr lang="en-US" sz="2000">
            <a:latin typeface="Helvetica" panose="020B0604020202030204" pitchFamily="34" charset="0"/>
          </a:endParaRPr>
        </a:p>
      </dgm:t>
    </dgm:pt>
    <dgm:pt modelId="{8D32CF57-C49A-42B5-8D4E-672B5301D736}">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FUTURE WORK</a:t>
          </a:r>
        </a:p>
      </dgm:t>
    </dgm:pt>
    <dgm:pt modelId="{74342EF6-0099-42E3-9781-EBFF6A0594D3}" type="parTrans" cxnId="{AC432A61-DE36-45F8-A383-CA73C23A3D69}">
      <dgm:prSet/>
      <dgm:spPr/>
      <dgm:t>
        <a:bodyPr/>
        <a:lstStyle/>
        <a:p>
          <a:endParaRPr lang="en-US"/>
        </a:p>
      </dgm:t>
    </dgm:pt>
    <dgm:pt modelId="{17E66E17-A461-48FE-8184-8F4D1BD3EB6C}" type="sibTrans" cxnId="{AC432A61-DE36-45F8-A383-CA73C23A3D69}">
      <dgm:prSet/>
      <dgm:spPr/>
      <dgm:t>
        <a:bodyPr/>
        <a:lstStyle/>
        <a:p>
          <a:endParaRPr lang="en-US"/>
        </a:p>
      </dgm:t>
    </dgm:pt>
    <dgm:pt modelId="{4CD33885-45E3-4868-AAE4-4FBA9CD586CB}" type="pres">
      <dgm:prSet presAssocID="{156EF97E-A10A-4598-AB22-C0E3FF462CCA}" presName="linearFlow" presStyleCnt="0">
        <dgm:presLayoutVars>
          <dgm:dir/>
          <dgm:resizeHandles val="exact"/>
        </dgm:presLayoutVars>
      </dgm:prSet>
      <dgm:spPr/>
    </dgm:pt>
    <dgm:pt modelId="{80C27BE1-0366-4558-9801-D8D12D75D541}" type="pres">
      <dgm:prSet presAssocID="{1E2EEA9C-11E2-4ECC-9728-A61F15553679}" presName="composite" presStyleCnt="0"/>
      <dgm:spPr/>
    </dgm:pt>
    <dgm:pt modelId="{109A3198-34ED-4298-99DF-B95EB73B05DA}" type="pres">
      <dgm:prSet presAssocID="{1E2EEA9C-11E2-4ECC-9728-A61F15553679}" presName="imgShp" presStyleLbl="fgImgPlace1" presStyleIdx="0" presStyleCnt="6" custLinFactNeighborX="32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dgm:spPr>
    </dgm:pt>
    <dgm:pt modelId="{2AF384E6-8D09-43B8-9BB0-76F75CB635AD}" type="pres">
      <dgm:prSet presAssocID="{1E2EEA9C-11E2-4ECC-9728-A61F15553679}" presName="txShp" presStyleLbl="node1" presStyleIdx="0" presStyleCnt="6">
        <dgm:presLayoutVars>
          <dgm:bulletEnabled val="1"/>
        </dgm:presLayoutVars>
      </dgm:prSet>
      <dgm:spPr/>
    </dgm:pt>
    <dgm:pt modelId="{74AD914E-FDD1-440E-AE05-897A93D22623}" type="pres">
      <dgm:prSet presAssocID="{14E1C99B-EDEF-4928-A6DD-23CE27DE8FD1}" presName="spacing" presStyleCnt="0"/>
      <dgm:spPr/>
    </dgm:pt>
    <dgm:pt modelId="{F43D4083-8635-4E1E-BD84-9E345D09699D}" type="pres">
      <dgm:prSet presAssocID="{CAD91383-32C0-492B-BB34-8570AC5D5518}" presName="composite" presStyleCnt="0"/>
      <dgm:spPr/>
    </dgm:pt>
    <dgm:pt modelId="{F5BA6294-E707-4B95-BC87-0C50402A1331}" type="pres">
      <dgm:prSet presAssocID="{CAD91383-32C0-492B-BB34-8570AC5D5518}" presName="imgShp" presStyleLbl="fgImgPlace1" presStyleIdx="1" presStyleCnt="6"/>
      <dgm:spPr>
        <a:blipFill dpi="0" rotWithShape="1">
          <a:blip xmlns:r="http://schemas.openxmlformats.org/officeDocument/2006/relationships" r:embed="rId2"/>
          <a:srcRect/>
          <a:stretch>
            <a:fillRect l="-66341" t="-17987" r="-68639" b="-32643"/>
          </a:stretch>
        </a:blipFill>
      </dgm:spPr>
    </dgm:pt>
    <dgm:pt modelId="{BAEC4313-BE87-44D3-A35C-3E4E400A823D}" type="pres">
      <dgm:prSet presAssocID="{CAD91383-32C0-492B-BB34-8570AC5D5518}" presName="txShp" presStyleLbl="node1" presStyleIdx="1" presStyleCnt="6">
        <dgm:presLayoutVars>
          <dgm:bulletEnabled val="1"/>
        </dgm:presLayoutVars>
      </dgm:prSet>
      <dgm:spPr/>
    </dgm:pt>
    <dgm:pt modelId="{1E4932F1-15B2-46A2-9C6E-0DBFB0F1FA67}" type="pres">
      <dgm:prSet presAssocID="{CD326815-9C47-44AF-ADAD-E1948E0BB792}" presName="spacing" presStyleCnt="0"/>
      <dgm:spPr/>
    </dgm:pt>
    <dgm:pt modelId="{69A18F21-8195-4A32-B0A0-98D49EDE6319}" type="pres">
      <dgm:prSet presAssocID="{EEC9B9B5-F363-4399-B3F2-10B897D3FFCC}" presName="composite" presStyleCnt="0"/>
      <dgm:spPr/>
    </dgm:pt>
    <dgm:pt modelId="{B66A084B-F344-4104-8EDB-BA363F794C90}" type="pres">
      <dgm:prSet presAssocID="{EEC9B9B5-F363-4399-B3F2-10B897D3FFCC}" presName="imgShp" presStyleLbl="fgImgPlace1" presStyleIdx="2" presStyleCnt="6"/>
      <dgm:spPr>
        <a:blipFill>
          <a:blip xmlns:r="http://schemas.openxmlformats.org/officeDocument/2006/relationships" r:embed="rId3"/>
          <a:srcRect/>
          <a:stretch>
            <a:fillRect l="-45000" r="-45000"/>
          </a:stretch>
        </a:blipFill>
      </dgm:spPr>
    </dgm:pt>
    <dgm:pt modelId="{EB6CB93B-6165-4A9E-B644-939DF52DBBF5}" type="pres">
      <dgm:prSet presAssocID="{EEC9B9B5-F363-4399-B3F2-10B897D3FFCC}" presName="txShp" presStyleLbl="node1" presStyleIdx="2" presStyleCnt="6">
        <dgm:presLayoutVars>
          <dgm:bulletEnabled val="1"/>
        </dgm:presLayoutVars>
      </dgm:prSet>
      <dgm:spPr/>
    </dgm:pt>
    <dgm:pt modelId="{D1E5545C-DBE5-4F4B-97BD-3DA6DDC60827}" type="pres">
      <dgm:prSet presAssocID="{A65B5060-92FA-44E5-9ACE-FE60AD0F2D6F}" presName="spacing" presStyleCnt="0"/>
      <dgm:spPr/>
    </dgm:pt>
    <dgm:pt modelId="{91ECCC2B-B16B-4F82-8EA2-DF01810030F0}" type="pres">
      <dgm:prSet presAssocID="{0E4FB43C-7DF3-42EB-8A93-1BA9D58B4410}" presName="composite" presStyleCnt="0"/>
      <dgm:spPr/>
    </dgm:pt>
    <dgm:pt modelId="{8F2A7279-EF0F-44E2-82EC-138C48D7E902}" type="pres">
      <dgm:prSet presAssocID="{0E4FB43C-7DF3-42EB-8A93-1BA9D58B4410}" presName="imgShp" presStyleLbl="fgImgPlace1" presStyleIdx="3" presStyleCnt="6"/>
      <dgm:spPr>
        <a:blipFill dpi="0" rotWithShape="1">
          <a:blip xmlns:r="http://schemas.openxmlformats.org/officeDocument/2006/relationships" r:embed="rId4"/>
          <a:srcRect/>
          <a:stretch>
            <a:fillRect l="-100624" t="-39513" r="-115019" b="-37815"/>
          </a:stretch>
        </a:blipFill>
      </dgm:spPr>
    </dgm:pt>
    <dgm:pt modelId="{BD4A87FE-410D-4C59-83E2-69EC5AA453E8}" type="pres">
      <dgm:prSet presAssocID="{0E4FB43C-7DF3-42EB-8A93-1BA9D58B4410}" presName="txShp" presStyleLbl="node1" presStyleIdx="3" presStyleCnt="6">
        <dgm:presLayoutVars>
          <dgm:bulletEnabled val="1"/>
        </dgm:presLayoutVars>
      </dgm:prSet>
      <dgm:spPr/>
    </dgm:pt>
    <dgm:pt modelId="{C561F91C-3B51-480F-B72E-E3C7050B05AF}" type="pres">
      <dgm:prSet presAssocID="{F3034E38-DB5F-459B-AB66-F2B37186F3CE}" presName="spacing" presStyleCnt="0"/>
      <dgm:spPr/>
    </dgm:pt>
    <dgm:pt modelId="{FE3E95C1-374A-4335-916A-7CACBBD23578}" type="pres">
      <dgm:prSet presAssocID="{F1A890BF-B243-46EF-B2F7-4AF591E34539}" presName="composite" presStyleCnt="0"/>
      <dgm:spPr/>
    </dgm:pt>
    <dgm:pt modelId="{358CCB0B-ECB3-4351-BB7D-8DF9F186A283}" type="pres">
      <dgm:prSet presAssocID="{F1A890BF-B243-46EF-B2F7-4AF591E34539}" presName="imgShp"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dgm:spPr>
    </dgm:pt>
    <dgm:pt modelId="{EE8294C1-166F-443A-894F-F31A13A1198B}" type="pres">
      <dgm:prSet presAssocID="{F1A890BF-B243-46EF-B2F7-4AF591E34539}" presName="txShp" presStyleLbl="node1" presStyleIdx="4" presStyleCnt="6">
        <dgm:presLayoutVars>
          <dgm:bulletEnabled val="1"/>
        </dgm:presLayoutVars>
      </dgm:prSet>
      <dgm:spPr/>
    </dgm:pt>
    <dgm:pt modelId="{2CD35FE7-B1AE-4C91-AD03-61A5EBD22912}" type="pres">
      <dgm:prSet presAssocID="{FE4A3CCB-1F07-45EB-9638-3FE968C325FD}" presName="spacing" presStyleCnt="0"/>
      <dgm:spPr/>
    </dgm:pt>
    <dgm:pt modelId="{869E6B77-E22D-4052-8FEA-0D5AC78A3DFA}" type="pres">
      <dgm:prSet presAssocID="{8D32CF57-C49A-42B5-8D4E-672B5301D736}" presName="composite" presStyleCnt="0"/>
      <dgm:spPr/>
    </dgm:pt>
    <dgm:pt modelId="{EAC10D89-8945-4168-A7AD-DAB5AD3806CC}" type="pres">
      <dgm:prSet presAssocID="{8D32CF57-C49A-42B5-8D4E-672B5301D736}" presName="imgShp"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dgm:spPr>
    </dgm:pt>
    <dgm:pt modelId="{865599D1-0688-462B-B605-A3377F6963FB}" type="pres">
      <dgm:prSet presAssocID="{8D32CF57-C49A-42B5-8D4E-672B5301D736}" presName="txShp" presStyleLbl="node1" presStyleIdx="5" presStyleCnt="6">
        <dgm:presLayoutVars>
          <dgm:bulletEnabled val="1"/>
        </dgm:presLayoutVars>
      </dgm:prSet>
      <dgm:spPr/>
    </dgm:pt>
  </dgm:ptLst>
  <dgm:cxnLst>
    <dgm:cxn modelId="{97961706-56CB-48B7-ADAB-F3029765F946}" type="presOf" srcId="{CAD91383-32C0-492B-BB34-8570AC5D5518}" destId="{BAEC4313-BE87-44D3-A35C-3E4E400A823D}" srcOrd="0" destOrd="0" presId="urn:microsoft.com/office/officeart/2005/8/layout/vList3"/>
    <dgm:cxn modelId="{866B3023-7EF2-42F1-9AFA-71DEAA982C1A}" type="presOf" srcId="{EEC9B9B5-F363-4399-B3F2-10B897D3FFCC}" destId="{EB6CB93B-6165-4A9E-B644-939DF52DBBF5}" srcOrd="0" destOrd="0" presId="urn:microsoft.com/office/officeart/2005/8/layout/vList3"/>
    <dgm:cxn modelId="{9F37C338-408E-4E7E-B4B7-5041BC8F7B21}" type="presOf" srcId="{1E2EEA9C-11E2-4ECC-9728-A61F15553679}" destId="{2AF384E6-8D09-43B8-9BB0-76F75CB635AD}" srcOrd="0" destOrd="0" presId="urn:microsoft.com/office/officeart/2005/8/layout/vList3"/>
    <dgm:cxn modelId="{74A28A39-38A6-4893-A3BA-743C785A4ADC}" type="presOf" srcId="{156EF97E-A10A-4598-AB22-C0E3FF462CCA}" destId="{4CD33885-45E3-4868-AAE4-4FBA9CD586CB}" srcOrd="0" destOrd="0" presId="urn:microsoft.com/office/officeart/2005/8/layout/vList3"/>
    <dgm:cxn modelId="{06548F40-CA8E-4273-919D-ACB01F6A2507}" type="presOf" srcId="{0E4FB43C-7DF3-42EB-8A93-1BA9D58B4410}" destId="{BD4A87FE-410D-4C59-83E2-69EC5AA453E8}" srcOrd="0" destOrd="0" presId="urn:microsoft.com/office/officeart/2005/8/layout/vList3"/>
    <dgm:cxn modelId="{E171085D-E7CF-4145-9140-1EFBAD188A52}" type="presOf" srcId="{8D32CF57-C49A-42B5-8D4E-672B5301D736}" destId="{865599D1-0688-462B-B605-A3377F6963FB}" srcOrd="0" destOrd="0" presId="urn:microsoft.com/office/officeart/2005/8/layout/vList3"/>
    <dgm:cxn modelId="{AC432A61-DE36-45F8-A383-CA73C23A3D69}" srcId="{156EF97E-A10A-4598-AB22-C0E3FF462CCA}" destId="{8D32CF57-C49A-42B5-8D4E-672B5301D736}" srcOrd="5" destOrd="0" parTransId="{74342EF6-0099-42E3-9781-EBFF6A0594D3}" sibTransId="{17E66E17-A461-48FE-8184-8F4D1BD3EB6C}"/>
    <dgm:cxn modelId="{59771283-76BB-44F0-A8D5-CC80BF33D689}" srcId="{156EF97E-A10A-4598-AB22-C0E3FF462CCA}" destId="{F1A890BF-B243-46EF-B2F7-4AF591E34539}" srcOrd="4" destOrd="0" parTransId="{CB107A05-2117-4A13-BE8F-F3AEE73F5F3B}" sibTransId="{FE4A3CCB-1F07-45EB-9638-3FE968C325FD}"/>
    <dgm:cxn modelId="{EF4F859F-C95A-4D0E-8AF4-04B9A13C2327}" srcId="{156EF97E-A10A-4598-AB22-C0E3FF462CCA}" destId="{EEC9B9B5-F363-4399-B3F2-10B897D3FFCC}" srcOrd="2" destOrd="0" parTransId="{BEB401BA-02AA-418C-A6EB-3E38B6679EEE}" sibTransId="{A65B5060-92FA-44E5-9ACE-FE60AD0F2D6F}"/>
    <dgm:cxn modelId="{173E8FA7-960E-4927-A7DE-B9EE8D498878}" type="presOf" srcId="{F1A890BF-B243-46EF-B2F7-4AF591E34539}" destId="{EE8294C1-166F-443A-894F-F31A13A1198B}" srcOrd="0" destOrd="0" presId="urn:microsoft.com/office/officeart/2005/8/layout/vList3"/>
    <dgm:cxn modelId="{BC1454D3-C9B4-4680-AEB5-AB9754FC0858}" srcId="{156EF97E-A10A-4598-AB22-C0E3FF462CCA}" destId="{0E4FB43C-7DF3-42EB-8A93-1BA9D58B4410}" srcOrd="3" destOrd="0" parTransId="{FE1127E4-C6B7-4965-8AB6-0FDBFC59307A}" sibTransId="{F3034E38-DB5F-459B-AB66-F2B37186F3CE}"/>
    <dgm:cxn modelId="{CA83BBDF-9B88-4F92-98BF-D01CB0C04B2F}" srcId="{156EF97E-A10A-4598-AB22-C0E3FF462CCA}" destId="{CAD91383-32C0-492B-BB34-8570AC5D5518}" srcOrd="1" destOrd="0" parTransId="{AE5FDA21-DF96-4A48-98C8-9B82D836727E}" sibTransId="{CD326815-9C47-44AF-ADAD-E1948E0BB792}"/>
    <dgm:cxn modelId="{C938DFE9-75F9-4475-A6F0-FD59CA958DAC}" srcId="{156EF97E-A10A-4598-AB22-C0E3FF462CCA}" destId="{1E2EEA9C-11E2-4ECC-9728-A61F15553679}" srcOrd="0" destOrd="0" parTransId="{B883BD92-2C25-4509-99F5-F344C0D4E7CE}" sibTransId="{14E1C99B-EDEF-4928-A6DD-23CE27DE8FD1}"/>
    <dgm:cxn modelId="{362831F5-65F6-49F4-A091-263954096A24}" type="presParOf" srcId="{4CD33885-45E3-4868-AAE4-4FBA9CD586CB}" destId="{80C27BE1-0366-4558-9801-D8D12D75D541}" srcOrd="0" destOrd="0" presId="urn:microsoft.com/office/officeart/2005/8/layout/vList3"/>
    <dgm:cxn modelId="{411243E8-6EA9-4938-BB7B-CFD78334D189}" type="presParOf" srcId="{80C27BE1-0366-4558-9801-D8D12D75D541}" destId="{109A3198-34ED-4298-99DF-B95EB73B05DA}" srcOrd="0" destOrd="0" presId="urn:microsoft.com/office/officeart/2005/8/layout/vList3"/>
    <dgm:cxn modelId="{65A110CF-CCE8-4E1A-B0C3-0D8FE5798645}" type="presParOf" srcId="{80C27BE1-0366-4558-9801-D8D12D75D541}" destId="{2AF384E6-8D09-43B8-9BB0-76F75CB635AD}" srcOrd="1" destOrd="0" presId="urn:microsoft.com/office/officeart/2005/8/layout/vList3"/>
    <dgm:cxn modelId="{0043CC14-CBA7-4A18-A48A-DD4AFC202CC3}" type="presParOf" srcId="{4CD33885-45E3-4868-AAE4-4FBA9CD586CB}" destId="{74AD914E-FDD1-440E-AE05-897A93D22623}" srcOrd="1" destOrd="0" presId="urn:microsoft.com/office/officeart/2005/8/layout/vList3"/>
    <dgm:cxn modelId="{B6C33282-2E37-46AF-B15F-F92F8ECA352B}" type="presParOf" srcId="{4CD33885-45E3-4868-AAE4-4FBA9CD586CB}" destId="{F43D4083-8635-4E1E-BD84-9E345D09699D}" srcOrd="2" destOrd="0" presId="urn:microsoft.com/office/officeart/2005/8/layout/vList3"/>
    <dgm:cxn modelId="{22C25157-728C-457D-A596-14E64FA0DA93}" type="presParOf" srcId="{F43D4083-8635-4E1E-BD84-9E345D09699D}" destId="{F5BA6294-E707-4B95-BC87-0C50402A1331}" srcOrd="0" destOrd="0" presId="urn:microsoft.com/office/officeart/2005/8/layout/vList3"/>
    <dgm:cxn modelId="{1CBB1BFA-DA1D-4857-A035-5F36296ACC8D}" type="presParOf" srcId="{F43D4083-8635-4E1E-BD84-9E345D09699D}" destId="{BAEC4313-BE87-44D3-A35C-3E4E400A823D}" srcOrd="1" destOrd="0" presId="urn:microsoft.com/office/officeart/2005/8/layout/vList3"/>
    <dgm:cxn modelId="{02B12C6C-6EA7-4057-B6D3-56324E46BF1D}" type="presParOf" srcId="{4CD33885-45E3-4868-AAE4-4FBA9CD586CB}" destId="{1E4932F1-15B2-46A2-9C6E-0DBFB0F1FA67}" srcOrd="3" destOrd="0" presId="urn:microsoft.com/office/officeart/2005/8/layout/vList3"/>
    <dgm:cxn modelId="{C476D58C-99F7-47EA-A23E-A7C3042B54A5}" type="presParOf" srcId="{4CD33885-45E3-4868-AAE4-4FBA9CD586CB}" destId="{69A18F21-8195-4A32-B0A0-98D49EDE6319}" srcOrd="4" destOrd="0" presId="urn:microsoft.com/office/officeart/2005/8/layout/vList3"/>
    <dgm:cxn modelId="{E6A19743-BB23-450F-AA58-4D10787F8831}" type="presParOf" srcId="{69A18F21-8195-4A32-B0A0-98D49EDE6319}" destId="{B66A084B-F344-4104-8EDB-BA363F794C90}" srcOrd="0" destOrd="0" presId="urn:microsoft.com/office/officeart/2005/8/layout/vList3"/>
    <dgm:cxn modelId="{CFEB0702-0C84-40DD-A76B-FB10C2B50016}" type="presParOf" srcId="{69A18F21-8195-4A32-B0A0-98D49EDE6319}" destId="{EB6CB93B-6165-4A9E-B644-939DF52DBBF5}" srcOrd="1" destOrd="0" presId="urn:microsoft.com/office/officeart/2005/8/layout/vList3"/>
    <dgm:cxn modelId="{229E2A4A-6055-4465-AE48-1049161D0CFC}" type="presParOf" srcId="{4CD33885-45E3-4868-AAE4-4FBA9CD586CB}" destId="{D1E5545C-DBE5-4F4B-97BD-3DA6DDC60827}" srcOrd="5" destOrd="0" presId="urn:microsoft.com/office/officeart/2005/8/layout/vList3"/>
    <dgm:cxn modelId="{91931AC1-E299-4493-8DB5-0252CB7CF6C8}" type="presParOf" srcId="{4CD33885-45E3-4868-AAE4-4FBA9CD586CB}" destId="{91ECCC2B-B16B-4F82-8EA2-DF01810030F0}" srcOrd="6" destOrd="0" presId="urn:microsoft.com/office/officeart/2005/8/layout/vList3"/>
    <dgm:cxn modelId="{7E1A4128-D898-4ED1-BCAB-5AE690598685}" type="presParOf" srcId="{91ECCC2B-B16B-4F82-8EA2-DF01810030F0}" destId="{8F2A7279-EF0F-44E2-82EC-138C48D7E902}" srcOrd="0" destOrd="0" presId="urn:microsoft.com/office/officeart/2005/8/layout/vList3"/>
    <dgm:cxn modelId="{1059F7E6-C183-41D1-9D1C-B1413441D72B}" type="presParOf" srcId="{91ECCC2B-B16B-4F82-8EA2-DF01810030F0}" destId="{BD4A87FE-410D-4C59-83E2-69EC5AA453E8}" srcOrd="1" destOrd="0" presId="urn:microsoft.com/office/officeart/2005/8/layout/vList3"/>
    <dgm:cxn modelId="{FE4172BC-5B68-4A2B-8577-1225DB6BAEF3}" type="presParOf" srcId="{4CD33885-45E3-4868-AAE4-4FBA9CD586CB}" destId="{C561F91C-3B51-480F-B72E-E3C7050B05AF}" srcOrd="7" destOrd="0" presId="urn:microsoft.com/office/officeart/2005/8/layout/vList3"/>
    <dgm:cxn modelId="{D14DBE60-B8AA-4631-BEBE-5A28A5959B57}" type="presParOf" srcId="{4CD33885-45E3-4868-AAE4-4FBA9CD586CB}" destId="{FE3E95C1-374A-4335-916A-7CACBBD23578}" srcOrd="8" destOrd="0" presId="urn:microsoft.com/office/officeart/2005/8/layout/vList3"/>
    <dgm:cxn modelId="{E293CF0D-126F-43F0-9FBE-AD90A773AD1F}" type="presParOf" srcId="{FE3E95C1-374A-4335-916A-7CACBBD23578}" destId="{358CCB0B-ECB3-4351-BB7D-8DF9F186A283}" srcOrd="0" destOrd="0" presId="urn:microsoft.com/office/officeart/2005/8/layout/vList3"/>
    <dgm:cxn modelId="{88985C9A-09DB-4CB8-A574-19CE7E05D518}" type="presParOf" srcId="{FE3E95C1-374A-4335-916A-7CACBBD23578}" destId="{EE8294C1-166F-443A-894F-F31A13A1198B}" srcOrd="1" destOrd="0" presId="urn:microsoft.com/office/officeart/2005/8/layout/vList3"/>
    <dgm:cxn modelId="{970D9636-27E3-4A62-BEBE-525696690A16}" type="presParOf" srcId="{4CD33885-45E3-4868-AAE4-4FBA9CD586CB}" destId="{2CD35FE7-B1AE-4C91-AD03-61A5EBD22912}" srcOrd="9" destOrd="0" presId="urn:microsoft.com/office/officeart/2005/8/layout/vList3"/>
    <dgm:cxn modelId="{BF646209-950A-45C2-A9E8-F0DF3014EF55}" type="presParOf" srcId="{4CD33885-45E3-4868-AAE4-4FBA9CD586CB}" destId="{869E6B77-E22D-4052-8FEA-0D5AC78A3DFA}" srcOrd="10" destOrd="0" presId="urn:microsoft.com/office/officeart/2005/8/layout/vList3"/>
    <dgm:cxn modelId="{6C7FE720-9CDB-41EC-B280-CFCBF5E4063B}" type="presParOf" srcId="{869E6B77-E22D-4052-8FEA-0D5AC78A3DFA}" destId="{EAC10D89-8945-4168-A7AD-DAB5AD3806CC}" srcOrd="0" destOrd="0" presId="urn:microsoft.com/office/officeart/2005/8/layout/vList3"/>
    <dgm:cxn modelId="{0179BC04-D45F-4948-94ED-AA0569D39192}" type="presParOf" srcId="{869E6B77-E22D-4052-8FEA-0D5AC78A3DFA}" destId="{865599D1-0688-462B-B605-A3377F6963F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6EF97E-A10A-4598-AB22-C0E3FF462CCA}" type="doc">
      <dgm:prSet loTypeId="urn:microsoft.com/office/officeart/2005/8/layout/vList3" loCatId="list" qsTypeId="urn:microsoft.com/office/officeart/2005/8/quickstyle/simple1" qsCatId="simple" csTypeId="urn:microsoft.com/office/officeart/2005/8/colors/accent1_2" csCatId="accent1" phldr="1"/>
      <dgm:spPr/>
    </dgm:pt>
    <dgm:pt modelId="{EEC9B9B5-F363-4399-B3F2-10B897D3FFCC}">
      <dgm:prSet phldrT="[Tex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sz="2000" dirty="0">
              <a:latin typeface="Helvetica" panose="020B0604020202030204" pitchFamily="34" charset="0"/>
            </a:rPr>
            <a:t>COMPUTATIONAL APPROACH</a:t>
          </a:r>
        </a:p>
      </dgm:t>
    </dgm:pt>
    <dgm:pt modelId="{BEB401BA-02AA-418C-A6EB-3E38B6679EEE}" type="parTrans" cxnId="{EF4F859F-C95A-4D0E-8AF4-04B9A13C2327}">
      <dgm:prSet/>
      <dgm:spPr/>
      <dgm:t>
        <a:bodyPr/>
        <a:lstStyle/>
        <a:p>
          <a:endParaRPr lang="en-US" sz="2000">
            <a:latin typeface="Helvetica" panose="020B0604020202030204" pitchFamily="34" charset="0"/>
          </a:endParaRPr>
        </a:p>
      </dgm:t>
    </dgm:pt>
    <dgm:pt modelId="{A65B5060-92FA-44E5-9ACE-FE60AD0F2D6F}" type="sibTrans" cxnId="{EF4F859F-C95A-4D0E-8AF4-04B9A13C2327}">
      <dgm:prSet/>
      <dgm:spPr/>
      <dgm:t>
        <a:bodyPr/>
        <a:lstStyle/>
        <a:p>
          <a:endParaRPr lang="en-US" sz="2000">
            <a:latin typeface="Helvetica" panose="020B0604020202030204" pitchFamily="34" charset="0"/>
          </a:endParaRPr>
        </a:p>
      </dgm:t>
    </dgm:pt>
    <dgm:pt modelId="{0E4FB43C-7DF3-42EB-8A93-1BA9D58B4410}">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RESULTS</a:t>
          </a:r>
        </a:p>
      </dgm:t>
    </dgm:pt>
    <dgm:pt modelId="{FE1127E4-C6B7-4965-8AB6-0FDBFC59307A}" type="parTrans" cxnId="{BC1454D3-C9B4-4680-AEB5-AB9754FC0858}">
      <dgm:prSet/>
      <dgm:spPr/>
      <dgm:t>
        <a:bodyPr/>
        <a:lstStyle/>
        <a:p>
          <a:endParaRPr lang="en-US" sz="2000">
            <a:latin typeface="Helvetica" panose="020B0604020202030204" pitchFamily="34" charset="0"/>
          </a:endParaRPr>
        </a:p>
      </dgm:t>
    </dgm:pt>
    <dgm:pt modelId="{F3034E38-DB5F-459B-AB66-F2B37186F3CE}" type="sibTrans" cxnId="{BC1454D3-C9B4-4680-AEB5-AB9754FC0858}">
      <dgm:prSet/>
      <dgm:spPr/>
      <dgm:t>
        <a:bodyPr/>
        <a:lstStyle/>
        <a:p>
          <a:endParaRPr lang="en-US" sz="2000">
            <a:latin typeface="Helvetica" panose="020B0604020202030204" pitchFamily="34" charset="0"/>
          </a:endParaRPr>
        </a:p>
      </dgm:t>
    </dgm:pt>
    <dgm:pt modelId="{F1A890BF-B243-46EF-B2F7-4AF591E34539}">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CONCLUSIONS</a:t>
          </a:r>
        </a:p>
      </dgm:t>
    </dgm:pt>
    <dgm:pt modelId="{CB107A05-2117-4A13-BE8F-F3AEE73F5F3B}" type="parTrans" cxnId="{59771283-76BB-44F0-A8D5-CC80BF33D689}">
      <dgm:prSet/>
      <dgm:spPr/>
      <dgm:t>
        <a:bodyPr/>
        <a:lstStyle/>
        <a:p>
          <a:endParaRPr lang="en-US" sz="2000">
            <a:latin typeface="Helvetica" panose="020B0604020202030204" pitchFamily="34" charset="0"/>
          </a:endParaRPr>
        </a:p>
      </dgm:t>
    </dgm:pt>
    <dgm:pt modelId="{FE4A3CCB-1F07-45EB-9638-3FE968C325FD}" type="sibTrans" cxnId="{59771283-76BB-44F0-A8D5-CC80BF33D689}">
      <dgm:prSet/>
      <dgm:spPr/>
      <dgm:t>
        <a:bodyPr/>
        <a:lstStyle/>
        <a:p>
          <a:endParaRPr lang="en-US" sz="2000">
            <a:latin typeface="Helvetica" panose="020B0604020202030204" pitchFamily="34" charset="0"/>
          </a:endParaRPr>
        </a:p>
      </dgm:t>
    </dgm:pt>
    <dgm:pt modelId="{1E2EEA9C-11E2-4ECC-9728-A61F15553679}">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MOTIVATION &amp; BACKGROUND</a:t>
          </a:r>
        </a:p>
      </dgm:t>
    </dgm:pt>
    <dgm:pt modelId="{B883BD92-2C25-4509-99F5-F344C0D4E7CE}" type="parTrans" cxnId="{C938DFE9-75F9-4475-A6F0-FD59CA958DAC}">
      <dgm:prSet/>
      <dgm:spPr/>
      <dgm:t>
        <a:bodyPr/>
        <a:lstStyle/>
        <a:p>
          <a:endParaRPr lang="en-US" sz="2000">
            <a:latin typeface="Helvetica" panose="020B0604020202030204" pitchFamily="34" charset="0"/>
          </a:endParaRPr>
        </a:p>
      </dgm:t>
    </dgm:pt>
    <dgm:pt modelId="{14E1C99B-EDEF-4928-A6DD-23CE27DE8FD1}" type="sibTrans" cxnId="{C938DFE9-75F9-4475-A6F0-FD59CA958DAC}">
      <dgm:prSet/>
      <dgm:spPr/>
      <dgm:t>
        <a:bodyPr/>
        <a:lstStyle/>
        <a:p>
          <a:endParaRPr lang="en-US" sz="2000">
            <a:latin typeface="Helvetica" panose="020B0604020202030204" pitchFamily="34" charset="0"/>
          </a:endParaRPr>
        </a:p>
      </dgm:t>
    </dgm:pt>
    <dgm:pt modelId="{CAD91383-32C0-492B-BB34-8570AC5D5518}">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b="0" dirty="0">
              <a:latin typeface="Helvetica" panose="020B0604020202030204" pitchFamily="34" charset="0"/>
            </a:rPr>
            <a:t>OBJECTIVES</a:t>
          </a:r>
        </a:p>
      </dgm:t>
    </dgm:pt>
    <dgm:pt modelId="{AE5FDA21-DF96-4A48-98C8-9B82D836727E}" type="parTrans" cxnId="{CA83BBDF-9B88-4F92-98BF-D01CB0C04B2F}">
      <dgm:prSet/>
      <dgm:spPr/>
      <dgm:t>
        <a:bodyPr/>
        <a:lstStyle/>
        <a:p>
          <a:endParaRPr lang="en-US" sz="2000">
            <a:latin typeface="Helvetica" panose="020B0604020202030204" pitchFamily="34" charset="0"/>
          </a:endParaRPr>
        </a:p>
      </dgm:t>
    </dgm:pt>
    <dgm:pt modelId="{CD326815-9C47-44AF-ADAD-E1948E0BB792}" type="sibTrans" cxnId="{CA83BBDF-9B88-4F92-98BF-D01CB0C04B2F}">
      <dgm:prSet/>
      <dgm:spPr/>
      <dgm:t>
        <a:bodyPr/>
        <a:lstStyle/>
        <a:p>
          <a:endParaRPr lang="en-US" sz="2000">
            <a:latin typeface="Helvetica" panose="020B0604020202030204" pitchFamily="34" charset="0"/>
          </a:endParaRPr>
        </a:p>
      </dgm:t>
    </dgm:pt>
    <dgm:pt modelId="{8D32CF57-C49A-42B5-8D4E-672B5301D736}">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FUTURE WORK</a:t>
          </a:r>
        </a:p>
      </dgm:t>
    </dgm:pt>
    <dgm:pt modelId="{74342EF6-0099-42E3-9781-EBFF6A0594D3}" type="parTrans" cxnId="{AC432A61-DE36-45F8-A383-CA73C23A3D69}">
      <dgm:prSet/>
      <dgm:spPr/>
      <dgm:t>
        <a:bodyPr/>
        <a:lstStyle/>
        <a:p>
          <a:endParaRPr lang="en-US"/>
        </a:p>
      </dgm:t>
    </dgm:pt>
    <dgm:pt modelId="{17E66E17-A461-48FE-8184-8F4D1BD3EB6C}" type="sibTrans" cxnId="{AC432A61-DE36-45F8-A383-CA73C23A3D69}">
      <dgm:prSet/>
      <dgm:spPr/>
      <dgm:t>
        <a:bodyPr/>
        <a:lstStyle/>
        <a:p>
          <a:endParaRPr lang="en-US"/>
        </a:p>
      </dgm:t>
    </dgm:pt>
    <dgm:pt modelId="{4CD33885-45E3-4868-AAE4-4FBA9CD586CB}" type="pres">
      <dgm:prSet presAssocID="{156EF97E-A10A-4598-AB22-C0E3FF462CCA}" presName="linearFlow" presStyleCnt="0">
        <dgm:presLayoutVars>
          <dgm:dir/>
          <dgm:resizeHandles val="exact"/>
        </dgm:presLayoutVars>
      </dgm:prSet>
      <dgm:spPr/>
    </dgm:pt>
    <dgm:pt modelId="{80C27BE1-0366-4558-9801-D8D12D75D541}" type="pres">
      <dgm:prSet presAssocID="{1E2EEA9C-11E2-4ECC-9728-A61F15553679}" presName="composite" presStyleCnt="0"/>
      <dgm:spPr/>
    </dgm:pt>
    <dgm:pt modelId="{109A3198-34ED-4298-99DF-B95EB73B05DA}" type="pres">
      <dgm:prSet presAssocID="{1E2EEA9C-11E2-4ECC-9728-A61F15553679}" presName="imgShp" presStyleLbl="fgImgPlace1" presStyleIdx="0" presStyleCnt="6" custLinFactNeighborX="32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dgm:spPr>
    </dgm:pt>
    <dgm:pt modelId="{2AF384E6-8D09-43B8-9BB0-76F75CB635AD}" type="pres">
      <dgm:prSet presAssocID="{1E2EEA9C-11E2-4ECC-9728-A61F15553679}" presName="txShp" presStyleLbl="node1" presStyleIdx="0" presStyleCnt="6">
        <dgm:presLayoutVars>
          <dgm:bulletEnabled val="1"/>
        </dgm:presLayoutVars>
      </dgm:prSet>
      <dgm:spPr/>
    </dgm:pt>
    <dgm:pt modelId="{74AD914E-FDD1-440E-AE05-897A93D22623}" type="pres">
      <dgm:prSet presAssocID="{14E1C99B-EDEF-4928-A6DD-23CE27DE8FD1}" presName="spacing" presStyleCnt="0"/>
      <dgm:spPr/>
    </dgm:pt>
    <dgm:pt modelId="{F43D4083-8635-4E1E-BD84-9E345D09699D}" type="pres">
      <dgm:prSet presAssocID="{CAD91383-32C0-492B-BB34-8570AC5D5518}" presName="composite" presStyleCnt="0"/>
      <dgm:spPr/>
    </dgm:pt>
    <dgm:pt modelId="{F5BA6294-E707-4B95-BC87-0C50402A1331}" type="pres">
      <dgm:prSet presAssocID="{CAD91383-32C0-492B-BB34-8570AC5D5518}" presName="imgShp" presStyleLbl="fgImgPlace1" presStyleIdx="1" presStyleCnt="6"/>
      <dgm:spPr>
        <a:blipFill dpi="0" rotWithShape="1">
          <a:blip xmlns:r="http://schemas.openxmlformats.org/officeDocument/2006/relationships" r:embed="rId2"/>
          <a:srcRect/>
          <a:stretch>
            <a:fillRect l="-66341" t="-17987" r="-68639" b="-32643"/>
          </a:stretch>
        </a:blipFill>
      </dgm:spPr>
    </dgm:pt>
    <dgm:pt modelId="{BAEC4313-BE87-44D3-A35C-3E4E400A823D}" type="pres">
      <dgm:prSet presAssocID="{CAD91383-32C0-492B-BB34-8570AC5D5518}" presName="txShp" presStyleLbl="node1" presStyleIdx="1" presStyleCnt="6">
        <dgm:presLayoutVars>
          <dgm:bulletEnabled val="1"/>
        </dgm:presLayoutVars>
      </dgm:prSet>
      <dgm:spPr/>
    </dgm:pt>
    <dgm:pt modelId="{1E4932F1-15B2-46A2-9C6E-0DBFB0F1FA67}" type="pres">
      <dgm:prSet presAssocID="{CD326815-9C47-44AF-ADAD-E1948E0BB792}" presName="spacing" presStyleCnt="0"/>
      <dgm:spPr/>
    </dgm:pt>
    <dgm:pt modelId="{69A18F21-8195-4A32-B0A0-98D49EDE6319}" type="pres">
      <dgm:prSet presAssocID="{EEC9B9B5-F363-4399-B3F2-10B897D3FFCC}" presName="composite" presStyleCnt="0"/>
      <dgm:spPr/>
    </dgm:pt>
    <dgm:pt modelId="{B66A084B-F344-4104-8EDB-BA363F794C90}" type="pres">
      <dgm:prSet presAssocID="{EEC9B9B5-F363-4399-B3F2-10B897D3FFCC}" presName="imgShp" presStyleLbl="fgImgPlace1" presStyleIdx="2" presStyleCnt="6"/>
      <dgm:spPr>
        <a:blipFill>
          <a:blip xmlns:r="http://schemas.openxmlformats.org/officeDocument/2006/relationships" r:embed="rId3"/>
          <a:srcRect/>
          <a:stretch>
            <a:fillRect l="-45000" r="-45000"/>
          </a:stretch>
        </a:blipFill>
      </dgm:spPr>
    </dgm:pt>
    <dgm:pt modelId="{EB6CB93B-6165-4A9E-B644-939DF52DBBF5}" type="pres">
      <dgm:prSet presAssocID="{EEC9B9B5-F363-4399-B3F2-10B897D3FFCC}" presName="txShp" presStyleLbl="node1" presStyleIdx="2" presStyleCnt="6">
        <dgm:presLayoutVars>
          <dgm:bulletEnabled val="1"/>
        </dgm:presLayoutVars>
      </dgm:prSet>
      <dgm:spPr/>
    </dgm:pt>
    <dgm:pt modelId="{D1E5545C-DBE5-4F4B-97BD-3DA6DDC60827}" type="pres">
      <dgm:prSet presAssocID="{A65B5060-92FA-44E5-9ACE-FE60AD0F2D6F}" presName="spacing" presStyleCnt="0"/>
      <dgm:spPr/>
    </dgm:pt>
    <dgm:pt modelId="{91ECCC2B-B16B-4F82-8EA2-DF01810030F0}" type="pres">
      <dgm:prSet presAssocID="{0E4FB43C-7DF3-42EB-8A93-1BA9D58B4410}" presName="composite" presStyleCnt="0"/>
      <dgm:spPr/>
    </dgm:pt>
    <dgm:pt modelId="{8F2A7279-EF0F-44E2-82EC-138C48D7E902}" type="pres">
      <dgm:prSet presAssocID="{0E4FB43C-7DF3-42EB-8A93-1BA9D58B4410}" presName="imgShp" presStyleLbl="fgImgPlace1" presStyleIdx="3" presStyleCnt="6"/>
      <dgm:spPr>
        <a:blipFill dpi="0" rotWithShape="1">
          <a:blip xmlns:r="http://schemas.openxmlformats.org/officeDocument/2006/relationships" r:embed="rId4"/>
          <a:srcRect/>
          <a:stretch>
            <a:fillRect l="-100624" t="-39513" r="-115019" b="-37815"/>
          </a:stretch>
        </a:blipFill>
      </dgm:spPr>
    </dgm:pt>
    <dgm:pt modelId="{BD4A87FE-410D-4C59-83E2-69EC5AA453E8}" type="pres">
      <dgm:prSet presAssocID="{0E4FB43C-7DF3-42EB-8A93-1BA9D58B4410}" presName="txShp" presStyleLbl="node1" presStyleIdx="3" presStyleCnt="6">
        <dgm:presLayoutVars>
          <dgm:bulletEnabled val="1"/>
        </dgm:presLayoutVars>
      </dgm:prSet>
      <dgm:spPr/>
    </dgm:pt>
    <dgm:pt modelId="{C561F91C-3B51-480F-B72E-E3C7050B05AF}" type="pres">
      <dgm:prSet presAssocID="{F3034E38-DB5F-459B-AB66-F2B37186F3CE}" presName="spacing" presStyleCnt="0"/>
      <dgm:spPr/>
    </dgm:pt>
    <dgm:pt modelId="{FE3E95C1-374A-4335-916A-7CACBBD23578}" type="pres">
      <dgm:prSet presAssocID="{F1A890BF-B243-46EF-B2F7-4AF591E34539}" presName="composite" presStyleCnt="0"/>
      <dgm:spPr/>
    </dgm:pt>
    <dgm:pt modelId="{358CCB0B-ECB3-4351-BB7D-8DF9F186A283}" type="pres">
      <dgm:prSet presAssocID="{F1A890BF-B243-46EF-B2F7-4AF591E34539}" presName="imgShp"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dgm:spPr>
    </dgm:pt>
    <dgm:pt modelId="{EE8294C1-166F-443A-894F-F31A13A1198B}" type="pres">
      <dgm:prSet presAssocID="{F1A890BF-B243-46EF-B2F7-4AF591E34539}" presName="txShp" presStyleLbl="node1" presStyleIdx="4" presStyleCnt="6">
        <dgm:presLayoutVars>
          <dgm:bulletEnabled val="1"/>
        </dgm:presLayoutVars>
      </dgm:prSet>
      <dgm:spPr/>
    </dgm:pt>
    <dgm:pt modelId="{2CD35FE7-B1AE-4C91-AD03-61A5EBD22912}" type="pres">
      <dgm:prSet presAssocID="{FE4A3CCB-1F07-45EB-9638-3FE968C325FD}" presName="spacing" presStyleCnt="0"/>
      <dgm:spPr/>
    </dgm:pt>
    <dgm:pt modelId="{869E6B77-E22D-4052-8FEA-0D5AC78A3DFA}" type="pres">
      <dgm:prSet presAssocID="{8D32CF57-C49A-42B5-8D4E-672B5301D736}" presName="composite" presStyleCnt="0"/>
      <dgm:spPr/>
    </dgm:pt>
    <dgm:pt modelId="{EAC10D89-8945-4168-A7AD-DAB5AD3806CC}" type="pres">
      <dgm:prSet presAssocID="{8D32CF57-C49A-42B5-8D4E-672B5301D736}" presName="imgShp"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dgm:spPr>
    </dgm:pt>
    <dgm:pt modelId="{865599D1-0688-462B-B605-A3377F6963FB}" type="pres">
      <dgm:prSet presAssocID="{8D32CF57-C49A-42B5-8D4E-672B5301D736}" presName="txShp" presStyleLbl="node1" presStyleIdx="5" presStyleCnt="6">
        <dgm:presLayoutVars>
          <dgm:bulletEnabled val="1"/>
        </dgm:presLayoutVars>
      </dgm:prSet>
      <dgm:spPr/>
    </dgm:pt>
  </dgm:ptLst>
  <dgm:cxnLst>
    <dgm:cxn modelId="{97961706-56CB-48B7-ADAB-F3029765F946}" type="presOf" srcId="{CAD91383-32C0-492B-BB34-8570AC5D5518}" destId="{BAEC4313-BE87-44D3-A35C-3E4E400A823D}" srcOrd="0" destOrd="0" presId="urn:microsoft.com/office/officeart/2005/8/layout/vList3"/>
    <dgm:cxn modelId="{866B3023-7EF2-42F1-9AFA-71DEAA982C1A}" type="presOf" srcId="{EEC9B9B5-F363-4399-B3F2-10B897D3FFCC}" destId="{EB6CB93B-6165-4A9E-B644-939DF52DBBF5}" srcOrd="0" destOrd="0" presId="urn:microsoft.com/office/officeart/2005/8/layout/vList3"/>
    <dgm:cxn modelId="{9F37C338-408E-4E7E-B4B7-5041BC8F7B21}" type="presOf" srcId="{1E2EEA9C-11E2-4ECC-9728-A61F15553679}" destId="{2AF384E6-8D09-43B8-9BB0-76F75CB635AD}" srcOrd="0" destOrd="0" presId="urn:microsoft.com/office/officeart/2005/8/layout/vList3"/>
    <dgm:cxn modelId="{74A28A39-38A6-4893-A3BA-743C785A4ADC}" type="presOf" srcId="{156EF97E-A10A-4598-AB22-C0E3FF462CCA}" destId="{4CD33885-45E3-4868-AAE4-4FBA9CD586CB}" srcOrd="0" destOrd="0" presId="urn:microsoft.com/office/officeart/2005/8/layout/vList3"/>
    <dgm:cxn modelId="{06548F40-CA8E-4273-919D-ACB01F6A2507}" type="presOf" srcId="{0E4FB43C-7DF3-42EB-8A93-1BA9D58B4410}" destId="{BD4A87FE-410D-4C59-83E2-69EC5AA453E8}" srcOrd="0" destOrd="0" presId="urn:microsoft.com/office/officeart/2005/8/layout/vList3"/>
    <dgm:cxn modelId="{E171085D-E7CF-4145-9140-1EFBAD188A52}" type="presOf" srcId="{8D32CF57-C49A-42B5-8D4E-672B5301D736}" destId="{865599D1-0688-462B-B605-A3377F6963FB}" srcOrd="0" destOrd="0" presId="urn:microsoft.com/office/officeart/2005/8/layout/vList3"/>
    <dgm:cxn modelId="{AC432A61-DE36-45F8-A383-CA73C23A3D69}" srcId="{156EF97E-A10A-4598-AB22-C0E3FF462CCA}" destId="{8D32CF57-C49A-42B5-8D4E-672B5301D736}" srcOrd="5" destOrd="0" parTransId="{74342EF6-0099-42E3-9781-EBFF6A0594D3}" sibTransId="{17E66E17-A461-48FE-8184-8F4D1BD3EB6C}"/>
    <dgm:cxn modelId="{59771283-76BB-44F0-A8D5-CC80BF33D689}" srcId="{156EF97E-A10A-4598-AB22-C0E3FF462CCA}" destId="{F1A890BF-B243-46EF-B2F7-4AF591E34539}" srcOrd="4" destOrd="0" parTransId="{CB107A05-2117-4A13-BE8F-F3AEE73F5F3B}" sibTransId="{FE4A3CCB-1F07-45EB-9638-3FE968C325FD}"/>
    <dgm:cxn modelId="{EF4F859F-C95A-4D0E-8AF4-04B9A13C2327}" srcId="{156EF97E-A10A-4598-AB22-C0E3FF462CCA}" destId="{EEC9B9B5-F363-4399-B3F2-10B897D3FFCC}" srcOrd="2" destOrd="0" parTransId="{BEB401BA-02AA-418C-A6EB-3E38B6679EEE}" sibTransId="{A65B5060-92FA-44E5-9ACE-FE60AD0F2D6F}"/>
    <dgm:cxn modelId="{173E8FA7-960E-4927-A7DE-B9EE8D498878}" type="presOf" srcId="{F1A890BF-B243-46EF-B2F7-4AF591E34539}" destId="{EE8294C1-166F-443A-894F-F31A13A1198B}" srcOrd="0" destOrd="0" presId="urn:microsoft.com/office/officeart/2005/8/layout/vList3"/>
    <dgm:cxn modelId="{BC1454D3-C9B4-4680-AEB5-AB9754FC0858}" srcId="{156EF97E-A10A-4598-AB22-C0E3FF462CCA}" destId="{0E4FB43C-7DF3-42EB-8A93-1BA9D58B4410}" srcOrd="3" destOrd="0" parTransId="{FE1127E4-C6B7-4965-8AB6-0FDBFC59307A}" sibTransId="{F3034E38-DB5F-459B-AB66-F2B37186F3CE}"/>
    <dgm:cxn modelId="{CA83BBDF-9B88-4F92-98BF-D01CB0C04B2F}" srcId="{156EF97E-A10A-4598-AB22-C0E3FF462CCA}" destId="{CAD91383-32C0-492B-BB34-8570AC5D5518}" srcOrd="1" destOrd="0" parTransId="{AE5FDA21-DF96-4A48-98C8-9B82D836727E}" sibTransId="{CD326815-9C47-44AF-ADAD-E1948E0BB792}"/>
    <dgm:cxn modelId="{C938DFE9-75F9-4475-A6F0-FD59CA958DAC}" srcId="{156EF97E-A10A-4598-AB22-C0E3FF462CCA}" destId="{1E2EEA9C-11E2-4ECC-9728-A61F15553679}" srcOrd="0" destOrd="0" parTransId="{B883BD92-2C25-4509-99F5-F344C0D4E7CE}" sibTransId="{14E1C99B-EDEF-4928-A6DD-23CE27DE8FD1}"/>
    <dgm:cxn modelId="{362831F5-65F6-49F4-A091-263954096A24}" type="presParOf" srcId="{4CD33885-45E3-4868-AAE4-4FBA9CD586CB}" destId="{80C27BE1-0366-4558-9801-D8D12D75D541}" srcOrd="0" destOrd="0" presId="urn:microsoft.com/office/officeart/2005/8/layout/vList3"/>
    <dgm:cxn modelId="{411243E8-6EA9-4938-BB7B-CFD78334D189}" type="presParOf" srcId="{80C27BE1-0366-4558-9801-D8D12D75D541}" destId="{109A3198-34ED-4298-99DF-B95EB73B05DA}" srcOrd="0" destOrd="0" presId="urn:microsoft.com/office/officeart/2005/8/layout/vList3"/>
    <dgm:cxn modelId="{65A110CF-CCE8-4E1A-B0C3-0D8FE5798645}" type="presParOf" srcId="{80C27BE1-0366-4558-9801-D8D12D75D541}" destId="{2AF384E6-8D09-43B8-9BB0-76F75CB635AD}" srcOrd="1" destOrd="0" presId="urn:microsoft.com/office/officeart/2005/8/layout/vList3"/>
    <dgm:cxn modelId="{0043CC14-CBA7-4A18-A48A-DD4AFC202CC3}" type="presParOf" srcId="{4CD33885-45E3-4868-AAE4-4FBA9CD586CB}" destId="{74AD914E-FDD1-440E-AE05-897A93D22623}" srcOrd="1" destOrd="0" presId="urn:microsoft.com/office/officeart/2005/8/layout/vList3"/>
    <dgm:cxn modelId="{B6C33282-2E37-46AF-B15F-F92F8ECA352B}" type="presParOf" srcId="{4CD33885-45E3-4868-AAE4-4FBA9CD586CB}" destId="{F43D4083-8635-4E1E-BD84-9E345D09699D}" srcOrd="2" destOrd="0" presId="urn:microsoft.com/office/officeart/2005/8/layout/vList3"/>
    <dgm:cxn modelId="{22C25157-728C-457D-A596-14E64FA0DA93}" type="presParOf" srcId="{F43D4083-8635-4E1E-BD84-9E345D09699D}" destId="{F5BA6294-E707-4B95-BC87-0C50402A1331}" srcOrd="0" destOrd="0" presId="urn:microsoft.com/office/officeart/2005/8/layout/vList3"/>
    <dgm:cxn modelId="{1CBB1BFA-DA1D-4857-A035-5F36296ACC8D}" type="presParOf" srcId="{F43D4083-8635-4E1E-BD84-9E345D09699D}" destId="{BAEC4313-BE87-44D3-A35C-3E4E400A823D}" srcOrd="1" destOrd="0" presId="urn:microsoft.com/office/officeart/2005/8/layout/vList3"/>
    <dgm:cxn modelId="{02B12C6C-6EA7-4057-B6D3-56324E46BF1D}" type="presParOf" srcId="{4CD33885-45E3-4868-AAE4-4FBA9CD586CB}" destId="{1E4932F1-15B2-46A2-9C6E-0DBFB0F1FA67}" srcOrd="3" destOrd="0" presId="urn:microsoft.com/office/officeart/2005/8/layout/vList3"/>
    <dgm:cxn modelId="{C476D58C-99F7-47EA-A23E-A7C3042B54A5}" type="presParOf" srcId="{4CD33885-45E3-4868-AAE4-4FBA9CD586CB}" destId="{69A18F21-8195-4A32-B0A0-98D49EDE6319}" srcOrd="4" destOrd="0" presId="urn:microsoft.com/office/officeart/2005/8/layout/vList3"/>
    <dgm:cxn modelId="{E6A19743-BB23-450F-AA58-4D10787F8831}" type="presParOf" srcId="{69A18F21-8195-4A32-B0A0-98D49EDE6319}" destId="{B66A084B-F344-4104-8EDB-BA363F794C90}" srcOrd="0" destOrd="0" presId="urn:microsoft.com/office/officeart/2005/8/layout/vList3"/>
    <dgm:cxn modelId="{CFEB0702-0C84-40DD-A76B-FB10C2B50016}" type="presParOf" srcId="{69A18F21-8195-4A32-B0A0-98D49EDE6319}" destId="{EB6CB93B-6165-4A9E-B644-939DF52DBBF5}" srcOrd="1" destOrd="0" presId="urn:microsoft.com/office/officeart/2005/8/layout/vList3"/>
    <dgm:cxn modelId="{229E2A4A-6055-4465-AE48-1049161D0CFC}" type="presParOf" srcId="{4CD33885-45E3-4868-AAE4-4FBA9CD586CB}" destId="{D1E5545C-DBE5-4F4B-97BD-3DA6DDC60827}" srcOrd="5" destOrd="0" presId="urn:microsoft.com/office/officeart/2005/8/layout/vList3"/>
    <dgm:cxn modelId="{91931AC1-E299-4493-8DB5-0252CB7CF6C8}" type="presParOf" srcId="{4CD33885-45E3-4868-AAE4-4FBA9CD586CB}" destId="{91ECCC2B-B16B-4F82-8EA2-DF01810030F0}" srcOrd="6" destOrd="0" presId="urn:microsoft.com/office/officeart/2005/8/layout/vList3"/>
    <dgm:cxn modelId="{7E1A4128-D898-4ED1-BCAB-5AE690598685}" type="presParOf" srcId="{91ECCC2B-B16B-4F82-8EA2-DF01810030F0}" destId="{8F2A7279-EF0F-44E2-82EC-138C48D7E902}" srcOrd="0" destOrd="0" presId="urn:microsoft.com/office/officeart/2005/8/layout/vList3"/>
    <dgm:cxn modelId="{1059F7E6-C183-41D1-9D1C-B1413441D72B}" type="presParOf" srcId="{91ECCC2B-B16B-4F82-8EA2-DF01810030F0}" destId="{BD4A87FE-410D-4C59-83E2-69EC5AA453E8}" srcOrd="1" destOrd="0" presId="urn:microsoft.com/office/officeart/2005/8/layout/vList3"/>
    <dgm:cxn modelId="{FE4172BC-5B68-4A2B-8577-1225DB6BAEF3}" type="presParOf" srcId="{4CD33885-45E3-4868-AAE4-4FBA9CD586CB}" destId="{C561F91C-3B51-480F-B72E-E3C7050B05AF}" srcOrd="7" destOrd="0" presId="urn:microsoft.com/office/officeart/2005/8/layout/vList3"/>
    <dgm:cxn modelId="{D14DBE60-B8AA-4631-BEBE-5A28A5959B57}" type="presParOf" srcId="{4CD33885-45E3-4868-AAE4-4FBA9CD586CB}" destId="{FE3E95C1-374A-4335-916A-7CACBBD23578}" srcOrd="8" destOrd="0" presId="urn:microsoft.com/office/officeart/2005/8/layout/vList3"/>
    <dgm:cxn modelId="{E293CF0D-126F-43F0-9FBE-AD90A773AD1F}" type="presParOf" srcId="{FE3E95C1-374A-4335-916A-7CACBBD23578}" destId="{358CCB0B-ECB3-4351-BB7D-8DF9F186A283}" srcOrd="0" destOrd="0" presId="urn:microsoft.com/office/officeart/2005/8/layout/vList3"/>
    <dgm:cxn modelId="{88985C9A-09DB-4CB8-A574-19CE7E05D518}" type="presParOf" srcId="{FE3E95C1-374A-4335-916A-7CACBBD23578}" destId="{EE8294C1-166F-443A-894F-F31A13A1198B}" srcOrd="1" destOrd="0" presId="urn:microsoft.com/office/officeart/2005/8/layout/vList3"/>
    <dgm:cxn modelId="{970D9636-27E3-4A62-BEBE-525696690A16}" type="presParOf" srcId="{4CD33885-45E3-4868-AAE4-4FBA9CD586CB}" destId="{2CD35FE7-B1AE-4C91-AD03-61A5EBD22912}" srcOrd="9" destOrd="0" presId="urn:microsoft.com/office/officeart/2005/8/layout/vList3"/>
    <dgm:cxn modelId="{BF646209-950A-45C2-A9E8-F0DF3014EF55}" type="presParOf" srcId="{4CD33885-45E3-4868-AAE4-4FBA9CD586CB}" destId="{869E6B77-E22D-4052-8FEA-0D5AC78A3DFA}" srcOrd="10" destOrd="0" presId="urn:microsoft.com/office/officeart/2005/8/layout/vList3"/>
    <dgm:cxn modelId="{6C7FE720-9CDB-41EC-B280-CFCBF5E4063B}" type="presParOf" srcId="{869E6B77-E22D-4052-8FEA-0D5AC78A3DFA}" destId="{EAC10D89-8945-4168-A7AD-DAB5AD3806CC}" srcOrd="0" destOrd="0" presId="urn:microsoft.com/office/officeart/2005/8/layout/vList3"/>
    <dgm:cxn modelId="{0179BC04-D45F-4948-94ED-AA0569D39192}" type="presParOf" srcId="{869E6B77-E22D-4052-8FEA-0D5AC78A3DFA}" destId="{865599D1-0688-462B-B605-A3377F6963F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6EF97E-A10A-4598-AB22-C0E3FF462CCA}" type="doc">
      <dgm:prSet loTypeId="urn:microsoft.com/office/officeart/2005/8/layout/vList3" loCatId="list" qsTypeId="urn:microsoft.com/office/officeart/2005/8/quickstyle/simple1" qsCatId="simple" csTypeId="urn:microsoft.com/office/officeart/2005/8/colors/accent1_2" csCatId="accent1" phldr="1"/>
      <dgm:spPr/>
    </dgm:pt>
    <dgm:pt modelId="{EEC9B9B5-F363-4399-B3F2-10B897D3FFCC}">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COMPUTATIONAL APPROACH</a:t>
          </a:r>
        </a:p>
      </dgm:t>
    </dgm:pt>
    <dgm:pt modelId="{BEB401BA-02AA-418C-A6EB-3E38B6679EEE}" type="parTrans" cxnId="{EF4F859F-C95A-4D0E-8AF4-04B9A13C2327}">
      <dgm:prSet/>
      <dgm:spPr/>
      <dgm:t>
        <a:bodyPr/>
        <a:lstStyle/>
        <a:p>
          <a:endParaRPr lang="en-US" sz="2000">
            <a:latin typeface="Helvetica" panose="020B0604020202030204" pitchFamily="34" charset="0"/>
          </a:endParaRPr>
        </a:p>
      </dgm:t>
    </dgm:pt>
    <dgm:pt modelId="{A65B5060-92FA-44E5-9ACE-FE60AD0F2D6F}" type="sibTrans" cxnId="{EF4F859F-C95A-4D0E-8AF4-04B9A13C2327}">
      <dgm:prSet/>
      <dgm:spPr/>
      <dgm:t>
        <a:bodyPr/>
        <a:lstStyle/>
        <a:p>
          <a:endParaRPr lang="en-US" sz="2000">
            <a:latin typeface="Helvetica" panose="020B0604020202030204" pitchFamily="34" charset="0"/>
          </a:endParaRPr>
        </a:p>
      </dgm:t>
    </dgm:pt>
    <dgm:pt modelId="{0E4FB43C-7DF3-42EB-8A93-1BA9D58B4410}">
      <dgm:prSet phldrT="[Tex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sz="2000" dirty="0">
              <a:latin typeface="Helvetica" panose="020B0604020202030204" pitchFamily="34" charset="0"/>
            </a:rPr>
            <a:t>RESULTS</a:t>
          </a:r>
        </a:p>
      </dgm:t>
    </dgm:pt>
    <dgm:pt modelId="{FE1127E4-C6B7-4965-8AB6-0FDBFC59307A}" type="parTrans" cxnId="{BC1454D3-C9B4-4680-AEB5-AB9754FC0858}">
      <dgm:prSet/>
      <dgm:spPr/>
      <dgm:t>
        <a:bodyPr/>
        <a:lstStyle/>
        <a:p>
          <a:endParaRPr lang="en-US" sz="2000">
            <a:latin typeface="Helvetica" panose="020B0604020202030204" pitchFamily="34" charset="0"/>
          </a:endParaRPr>
        </a:p>
      </dgm:t>
    </dgm:pt>
    <dgm:pt modelId="{F3034E38-DB5F-459B-AB66-F2B37186F3CE}" type="sibTrans" cxnId="{BC1454D3-C9B4-4680-AEB5-AB9754FC0858}">
      <dgm:prSet/>
      <dgm:spPr/>
      <dgm:t>
        <a:bodyPr/>
        <a:lstStyle/>
        <a:p>
          <a:endParaRPr lang="en-US" sz="2000">
            <a:latin typeface="Helvetica" panose="020B0604020202030204" pitchFamily="34" charset="0"/>
          </a:endParaRPr>
        </a:p>
      </dgm:t>
    </dgm:pt>
    <dgm:pt modelId="{F1A890BF-B243-46EF-B2F7-4AF591E34539}">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CONCLUSIONS</a:t>
          </a:r>
        </a:p>
      </dgm:t>
    </dgm:pt>
    <dgm:pt modelId="{CB107A05-2117-4A13-BE8F-F3AEE73F5F3B}" type="parTrans" cxnId="{59771283-76BB-44F0-A8D5-CC80BF33D689}">
      <dgm:prSet/>
      <dgm:spPr/>
      <dgm:t>
        <a:bodyPr/>
        <a:lstStyle/>
        <a:p>
          <a:endParaRPr lang="en-US" sz="2000">
            <a:latin typeface="Helvetica" panose="020B0604020202030204" pitchFamily="34" charset="0"/>
          </a:endParaRPr>
        </a:p>
      </dgm:t>
    </dgm:pt>
    <dgm:pt modelId="{FE4A3CCB-1F07-45EB-9638-3FE968C325FD}" type="sibTrans" cxnId="{59771283-76BB-44F0-A8D5-CC80BF33D689}">
      <dgm:prSet/>
      <dgm:spPr/>
      <dgm:t>
        <a:bodyPr/>
        <a:lstStyle/>
        <a:p>
          <a:endParaRPr lang="en-US" sz="2000">
            <a:latin typeface="Helvetica" panose="020B0604020202030204" pitchFamily="34" charset="0"/>
          </a:endParaRPr>
        </a:p>
      </dgm:t>
    </dgm:pt>
    <dgm:pt modelId="{1E2EEA9C-11E2-4ECC-9728-A61F15553679}">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MOTIVATION &amp; BACKGROUND</a:t>
          </a:r>
        </a:p>
      </dgm:t>
    </dgm:pt>
    <dgm:pt modelId="{B883BD92-2C25-4509-99F5-F344C0D4E7CE}" type="parTrans" cxnId="{C938DFE9-75F9-4475-A6F0-FD59CA958DAC}">
      <dgm:prSet/>
      <dgm:spPr/>
      <dgm:t>
        <a:bodyPr/>
        <a:lstStyle/>
        <a:p>
          <a:endParaRPr lang="en-US" sz="2000">
            <a:latin typeface="Helvetica" panose="020B0604020202030204" pitchFamily="34" charset="0"/>
          </a:endParaRPr>
        </a:p>
      </dgm:t>
    </dgm:pt>
    <dgm:pt modelId="{14E1C99B-EDEF-4928-A6DD-23CE27DE8FD1}" type="sibTrans" cxnId="{C938DFE9-75F9-4475-A6F0-FD59CA958DAC}">
      <dgm:prSet/>
      <dgm:spPr/>
      <dgm:t>
        <a:bodyPr/>
        <a:lstStyle/>
        <a:p>
          <a:endParaRPr lang="en-US" sz="2000">
            <a:latin typeface="Helvetica" panose="020B0604020202030204" pitchFamily="34" charset="0"/>
          </a:endParaRPr>
        </a:p>
      </dgm:t>
    </dgm:pt>
    <dgm:pt modelId="{CAD91383-32C0-492B-BB34-8570AC5D5518}">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b="0" dirty="0">
              <a:latin typeface="Helvetica" panose="020B0604020202030204" pitchFamily="34" charset="0"/>
            </a:rPr>
            <a:t>OBJECTIVES</a:t>
          </a:r>
        </a:p>
      </dgm:t>
    </dgm:pt>
    <dgm:pt modelId="{AE5FDA21-DF96-4A48-98C8-9B82D836727E}" type="parTrans" cxnId="{CA83BBDF-9B88-4F92-98BF-D01CB0C04B2F}">
      <dgm:prSet/>
      <dgm:spPr/>
      <dgm:t>
        <a:bodyPr/>
        <a:lstStyle/>
        <a:p>
          <a:endParaRPr lang="en-US" sz="2000">
            <a:latin typeface="Helvetica" panose="020B0604020202030204" pitchFamily="34" charset="0"/>
          </a:endParaRPr>
        </a:p>
      </dgm:t>
    </dgm:pt>
    <dgm:pt modelId="{CD326815-9C47-44AF-ADAD-E1948E0BB792}" type="sibTrans" cxnId="{CA83BBDF-9B88-4F92-98BF-D01CB0C04B2F}">
      <dgm:prSet/>
      <dgm:spPr/>
      <dgm:t>
        <a:bodyPr/>
        <a:lstStyle/>
        <a:p>
          <a:endParaRPr lang="en-US" sz="2000">
            <a:latin typeface="Helvetica" panose="020B0604020202030204" pitchFamily="34" charset="0"/>
          </a:endParaRPr>
        </a:p>
      </dgm:t>
    </dgm:pt>
    <dgm:pt modelId="{8D32CF57-C49A-42B5-8D4E-672B5301D736}">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FUTURE WORK</a:t>
          </a:r>
        </a:p>
      </dgm:t>
    </dgm:pt>
    <dgm:pt modelId="{74342EF6-0099-42E3-9781-EBFF6A0594D3}" type="parTrans" cxnId="{AC432A61-DE36-45F8-A383-CA73C23A3D69}">
      <dgm:prSet/>
      <dgm:spPr/>
      <dgm:t>
        <a:bodyPr/>
        <a:lstStyle/>
        <a:p>
          <a:endParaRPr lang="en-US"/>
        </a:p>
      </dgm:t>
    </dgm:pt>
    <dgm:pt modelId="{17E66E17-A461-48FE-8184-8F4D1BD3EB6C}" type="sibTrans" cxnId="{AC432A61-DE36-45F8-A383-CA73C23A3D69}">
      <dgm:prSet/>
      <dgm:spPr/>
      <dgm:t>
        <a:bodyPr/>
        <a:lstStyle/>
        <a:p>
          <a:endParaRPr lang="en-US"/>
        </a:p>
      </dgm:t>
    </dgm:pt>
    <dgm:pt modelId="{4CD33885-45E3-4868-AAE4-4FBA9CD586CB}" type="pres">
      <dgm:prSet presAssocID="{156EF97E-A10A-4598-AB22-C0E3FF462CCA}" presName="linearFlow" presStyleCnt="0">
        <dgm:presLayoutVars>
          <dgm:dir/>
          <dgm:resizeHandles val="exact"/>
        </dgm:presLayoutVars>
      </dgm:prSet>
      <dgm:spPr/>
    </dgm:pt>
    <dgm:pt modelId="{80C27BE1-0366-4558-9801-D8D12D75D541}" type="pres">
      <dgm:prSet presAssocID="{1E2EEA9C-11E2-4ECC-9728-A61F15553679}" presName="composite" presStyleCnt="0"/>
      <dgm:spPr/>
    </dgm:pt>
    <dgm:pt modelId="{109A3198-34ED-4298-99DF-B95EB73B05DA}" type="pres">
      <dgm:prSet presAssocID="{1E2EEA9C-11E2-4ECC-9728-A61F15553679}" presName="imgShp" presStyleLbl="fgImgPlace1" presStyleIdx="0" presStyleCnt="6" custLinFactNeighborX="32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dgm:spPr>
    </dgm:pt>
    <dgm:pt modelId="{2AF384E6-8D09-43B8-9BB0-76F75CB635AD}" type="pres">
      <dgm:prSet presAssocID="{1E2EEA9C-11E2-4ECC-9728-A61F15553679}" presName="txShp" presStyleLbl="node1" presStyleIdx="0" presStyleCnt="6">
        <dgm:presLayoutVars>
          <dgm:bulletEnabled val="1"/>
        </dgm:presLayoutVars>
      </dgm:prSet>
      <dgm:spPr/>
    </dgm:pt>
    <dgm:pt modelId="{74AD914E-FDD1-440E-AE05-897A93D22623}" type="pres">
      <dgm:prSet presAssocID="{14E1C99B-EDEF-4928-A6DD-23CE27DE8FD1}" presName="spacing" presStyleCnt="0"/>
      <dgm:spPr/>
    </dgm:pt>
    <dgm:pt modelId="{F43D4083-8635-4E1E-BD84-9E345D09699D}" type="pres">
      <dgm:prSet presAssocID="{CAD91383-32C0-492B-BB34-8570AC5D5518}" presName="composite" presStyleCnt="0"/>
      <dgm:spPr/>
    </dgm:pt>
    <dgm:pt modelId="{F5BA6294-E707-4B95-BC87-0C50402A1331}" type="pres">
      <dgm:prSet presAssocID="{CAD91383-32C0-492B-BB34-8570AC5D5518}" presName="imgShp" presStyleLbl="fgImgPlace1" presStyleIdx="1" presStyleCnt="6"/>
      <dgm:spPr>
        <a:blipFill dpi="0" rotWithShape="1">
          <a:blip xmlns:r="http://schemas.openxmlformats.org/officeDocument/2006/relationships" r:embed="rId2"/>
          <a:srcRect/>
          <a:stretch>
            <a:fillRect l="-66341" t="-17987" r="-68639" b="-32643"/>
          </a:stretch>
        </a:blipFill>
      </dgm:spPr>
    </dgm:pt>
    <dgm:pt modelId="{BAEC4313-BE87-44D3-A35C-3E4E400A823D}" type="pres">
      <dgm:prSet presAssocID="{CAD91383-32C0-492B-BB34-8570AC5D5518}" presName="txShp" presStyleLbl="node1" presStyleIdx="1" presStyleCnt="6">
        <dgm:presLayoutVars>
          <dgm:bulletEnabled val="1"/>
        </dgm:presLayoutVars>
      </dgm:prSet>
      <dgm:spPr/>
    </dgm:pt>
    <dgm:pt modelId="{1E4932F1-15B2-46A2-9C6E-0DBFB0F1FA67}" type="pres">
      <dgm:prSet presAssocID="{CD326815-9C47-44AF-ADAD-E1948E0BB792}" presName="spacing" presStyleCnt="0"/>
      <dgm:spPr/>
    </dgm:pt>
    <dgm:pt modelId="{69A18F21-8195-4A32-B0A0-98D49EDE6319}" type="pres">
      <dgm:prSet presAssocID="{EEC9B9B5-F363-4399-B3F2-10B897D3FFCC}" presName="composite" presStyleCnt="0"/>
      <dgm:spPr/>
    </dgm:pt>
    <dgm:pt modelId="{B66A084B-F344-4104-8EDB-BA363F794C90}" type="pres">
      <dgm:prSet presAssocID="{EEC9B9B5-F363-4399-B3F2-10B897D3FFCC}" presName="imgShp" presStyleLbl="fgImgPlace1" presStyleIdx="2" presStyleCnt="6"/>
      <dgm:spPr>
        <a:blipFill>
          <a:blip xmlns:r="http://schemas.openxmlformats.org/officeDocument/2006/relationships" r:embed="rId3"/>
          <a:srcRect/>
          <a:stretch>
            <a:fillRect l="-45000" r="-45000"/>
          </a:stretch>
        </a:blipFill>
      </dgm:spPr>
    </dgm:pt>
    <dgm:pt modelId="{EB6CB93B-6165-4A9E-B644-939DF52DBBF5}" type="pres">
      <dgm:prSet presAssocID="{EEC9B9B5-F363-4399-B3F2-10B897D3FFCC}" presName="txShp" presStyleLbl="node1" presStyleIdx="2" presStyleCnt="6">
        <dgm:presLayoutVars>
          <dgm:bulletEnabled val="1"/>
        </dgm:presLayoutVars>
      </dgm:prSet>
      <dgm:spPr/>
    </dgm:pt>
    <dgm:pt modelId="{D1E5545C-DBE5-4F4B-97BD-3DA6DDC60827}" type="pres">
      <dgm:prSet presAssocID="{A65B5060-92FA-44E5-9ACE-FE60AD0F2D6F}" presName="spacing" presStyleCnt="0"/>
      <dgm:spPr/>
    </dgm:pt>
    <dgm:pt modelId="{91ECCC2B-B16B-4F82-8EA2-DF01810030F0}" type="pres">
      <dgm:prSet presAssocID="{0E4FB43C-7DF3-42EB-8A93-1BA9D58B4410}" presName="composite" presStyleCnt="0"/>
      <dgm:spPr/>
    </dgm:pt>
    <dgm:pt modelId="{8F2A7279-EF0F-44E2-82EC-138C48D7E902}" type="pres">
      <dgm:prSet presAssocID="{0E4FB43C-7DF3-42EB-8A93-1BA9D58B4410}" presName="imgShp" presStyleLbl="fgImgPlace1" presStyleIdx="3" presStyleCnt="6"/>
      <dgm:spPr>
        <a:blipFill dpi="0" rotWithShape="1">
          <a:blip xmlns:r="http://schemas.openxmlformats.org/officeDocument/2006/relationships" r:embed="rId4"/>
          <a:srcRect/>
          <a:stretch>
            <a:fillRect l="-100624" t="-39513" r="-115019" b="-37815"/>
          </a:stretch>
        </a:blipFill>
      </dgm:spPr>
    </dgm:pt>
    <dgm:pt modelId="{BD4A87FE-410D-4C59-83E2-69EC5AA453E8}" type="pres">
      <dgm:prSet presAssocID="{0E4FB43C-7DF3-42EB-8A93-1BA9D58B4410}" presName="txShp" presStyleLbl="node1" presStyleIdx="3" presStyleCnt="6">
        <dgm:presLayoutVars>
          <dgm:bulletEnabled val="1"/>
        </dgm:presLayoutVars>
      </dgm:prSet>
      <dgm:spPr/>
    </dgm:pt>
    <dgm:pt modelId="{C561F91C-3B51-480F-B72E-E3C7050B05AF}" type="pres">
      <dgm:prSet presAssocID="{F3034E38-DB5F-459B-AB66-F2B37186F3CE}" presName="spacing" presStyleCnt="0"/>
      <dgm:spPr/>
    </dgm:pt>
    <dgm:pt modelId="{FE3E95C1-374A-4335-916A-7CACBBD23578}" type="pres">
      <dgm:prSet presAssocID="{F1A890BF-B243-46EF-B2F7-4AF591E34539}" presName="composite" presStyleCnt="0"/>
      <dgm:spPr/>
    </dgm:pt>
    <dgm:pt modelId="{358CCB0B-ECB3-4351-BB7D-8DF9F186A283}" type="pres">
      <dgm:prSet presAssocID="{F1A890BF-B243-46EF-B2F7-4AF591E34539}" presName="imgShp"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dgm:spPr>
    </dgm:pt>
    <dgm:pt modelId="{EE8294C1-166F-443A-894F-F31A13A1198B}" type="pres">
      <dgm:prSet presAssocID="{F1A890BF-B243-46EF-B2F7-4AF591E34539}" presName="txShp" presStyleLbl="node1" presStyleIdx="4" presStyleCnt="6">
        <dgm:presLayoutVars>
          <dgm:bulletEnabled val="1"/>
        </dgm:presLayoutVars>
      </dgm:prSet>
      <dgm:spPr/>
    </dgm:pt>
    <dgm:pt modelId="{2CD35FE7-B1AE-4C91-AD03-61A5EBD22912}" type="pres">
      <dgm:prSet presAssocID="{FE4A3CCB-1F07-45EB-9638-3FE968C325FD}" presName="spacing" presStyleCnt="0"/>
      <dgm:spPr/>
    </dgm:pt>
    <dgm:pt modelId="{869E6B77-E22D-4052-8FEA-0D5AC78A3DFA}" type="pres">
      <dgm:prSet presAssocID="{8D32CF57-C49A-42B5-8D4E-672B5301D736}" presName="composite" presStyleCnt="0"/>
      <dgm:spPr/>
    </dgm:pt>
    <dgm:pt modelId="{EAC10D89-8945-4168-A7AD-DAB5AD3806CC}" type="pres">
      <dgm:prSet presAssocID="{8D32CF57-C49A-42B5-8D4E-672B5301D736}" presName="imgShp"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dgm:spPr>
    </dgm:pt>
    <dgm:pt modelId="{865599D1-0688-462B-B605-A3377F6963FB}" type="pres">
      <dgm:prSet presAssocID="{8D32CF57-C49A-42B5-8D4E-672B5301D736}" presName="txShp" presStyleLbl="node1" presStyleIdx="5" presStyleCnt="6">
        <dgm:presLayoutVars>
          <dgm:bulletEnabled val="1"/>
        </dgm:presLayoutVars>
      </dgm:prSet>
      <dgm:spPr/>
    </dgm:pt>
  </dgm:ptLst>
  <dgm:cxnLst>
    <dgm:cxn modelId="{97961706-56CB-48B7-ADAB-F3029765F946}" type="presOf" srcId="{CAD91383-32C0-492B-BB34-8570AC5D5518}" destId="{BAEC4313-BE87-44D3-A35C-3E4E400A823D}" srcOrd="0" destOrd="0" presId="urn:microsoft.com/office/officeart/2005/8/layout/vList3"/>
    <dgm:cxn modelId="{866B3023-7EF2-42F1-9AFA-71DEAA982C1A}" type="presOf" srcId="{EEC9B9B5-F363-4399-B3F2-10B897D3FFCC}" destId="{EB6CB93B-6165-4A9E-B644-939DF52DBBF5}" srcOrd="0" destOrd="0" presId="urn:microsoft.com/office/officeart/2005/8/layout/vList3"/>
    <dgm:cxn modelId="{9F37C338-408E-4E7E-B4B7-5041BC8F7B21}" type="presOf" srcId="{1E2EEA9C-11E2-4ECC-9728-A61F15553679}" destId="{2AF384E6-8D09-43B8-9BB0-76F75CB635AD}" srcOrd="0" destOrd="0" presId="urn:microsoft.com/office/officeart/2005/8/layout/vList3"/>
    <dgm:cxn modelId="{74A28A39-38A6-4893-A3BA-743C785A4ADC}" type="presOf" srcId="{156EF97E-A10A-4598-AB22-C0E3FF462CCA}" destId="{4CD33885-45E3-4868-AAE4-4FBA9CD586CB}" srcOrd="0" destOrd="0" presId="urn:microsoft.com/office/officeart/2005/8/layout/vList3"/>
    <dgm:cxn modelId="{06548F40-CA8E-4273-919D-ACB01F6A2507}" type="presOf" srcId="{0E4FB43C-7DF3-42EB-8A93-1BA9D58B4410}" destId="{BD4A87FE-410D-4C59-83E2-69EC5AA453E8}" srcOrd="0" destOrd="0" presId="urn:microsoft.com/office/officeart/2005/8/layout/vList3"/>
    <dgm:cxn modelId="{E171085D-E7CF-4145-9140-1EFBAD188A52}" type="presOf" srcId="{8D32CF57-C49A-42B5-8D4E-672B5301D736}" destId="{865599D1-0688-462B-B605-A3377F6963FB}" srcOrd="0" destOrd="0" presId="urn:microsoft.com/office/officeart/2005/8/layout/vList3"/>
    <dgm:cxn modelId="{AC432A61-DE36-45F8-A383-CA73C23A3D69}" srcId="{156EF97E-A10A-4598-AB22-C0E3FF462CCA}" destId="{8D32CF57-C49A-42B5-8D4E-672B5301D736}" srcOrd="5" destOrd="0" parTransId="{74342EF6-0099-42E3-9781-EBFF6A0594D3}" sibTransId="{17E66E17-A461-48FE-8184-8F4D1BD3EB6C}"/>
    <dgm:cxn modelId="{59771283-76BB-44F0-A8D5-CC80BF33D689}" srcId="{156EF97E-A10A-4598-AB22-C0E3FF462CCA}" destId="{F1A890BF-B243-46EF-B2F7-4AF591E34539}" srcOrd="4" destOrd="0" parTransId="{CB107A05-2117-4A13-BE8F-F3AEE73F5F3B}" sibTransId="{FE4A3CCB-1F07-45EB-9638-3FE968C325FD}"/>
    <dgm:cxn modelId="{EF4F859F-C95A-4D0E-8AF4-04B9A13C2327}" srcId="{156EF97E-A10A-4598-AB22-C0E3FF462CCA}" destId="{EEC9B9B5-F363-4399-B3F2-10B897D3FFCC}" srcOrd="2" destOrd="0" parTransId="{BEB401BA-02AA-418C-A6EB-3E38B6679EEE}" sibTransId="{A65B5060-92FA-44E5-9ACE-FE60AD0F2D6F}"/>
    <dgm:cxn modelId="{173E8FA7-960E-4927-A7DE-B9EE8D498878}" type="presOf" srcId="{F1A890BF-B243-46EF-B2F7-4AF591E34539}" destId="{EE8294C1-166F-443A-894F-F31A13A1198B}" srcOrd="0" destOrd="0" presId="urn:microsoft.com/office/officeart/2005/8/layout/vList3"/>
    <dgm:cxn modelId="{BC1454D3-C9B4-4680-AEB5-AB9754FC0858}" srcId="{156EF97E-A10A-4598-AB22-C0E3FF462CCA}" destId="{0E4FB43C-7DF3-42EB-8A93-1BA9D58B4410}" srcOrd="3" destOrd="0" parTransId="{FE1127E4-C6B7-4965-8AB6-0FDBFC59307A}" sibTransId="{F3034E38-DB5F-459B-AB66-F2B37186F3CE}"/>
    <dgm:cxn modelId="{CA83BBDF-9B88-4F92-98BF-D01CB0C04B2F}" srcId="{156EF97E-A10A-4598-AB22-C0E3FF462CCA}" destId="{CAD91383-32C0-492B-BB34-8570AC5D5518}" srcOrd="1" destOrd="0" parTransId="{AE5FDA21-DF96-4A48-98C8-9B82D836727E}" sibTransId="{CD326815-9C47-44AF-ADAD-E1948E0BB792}"/>
    <dgm:cxn modelId="{C938DFE9-75F9-4475-A6F0-FD59CA958DAC}" srcId="{156EF97E-A10A-4598-AB22-C0E3FF462CCA}" destId="{1E2EEA9C-11E2-4ECC-9728-A61F15553679}" srcOrd="0" destOrd="0" parTransId="{B883BD92-2C25-4509-99F5-F344C0D4E7CE}" sibTransId="{14E1C99B-EDEF-4928-A6DD-23CE27DE8FD1}"/>
    <dgm:cxn modelId="{362831F5-65F6-49F4-A091-263954096A24}" type="presParOf" srcId="{4CD33885-45E3-4868-AAE4-4FBA9CD586CB}" destId="{80C27BE1-0366-4558-9801-D8D12D75D541}" srcOrd="0" destOrd="0" presId="urn:microsoft.com/office/officeart/2005/8/layout/vList3"/>
    <dgm:cxn modelId="{411243E8-6EA9-4938-BB7B-CFD78334D189}" type="presParOf" srcId="{80C27BE1-0366-4558-9801-D8D12D75D541}" destId="{109A3198-34ED-4298-99DF-B95EB73B05DA}" srcOrd="0" destOrd="0" presId="urn:microsoft.com/office/officeart/2005/8/layout/vList3"/>
    <dgm:cxn modelId="{65A110CF-CCE8-4E1A-B0C3-0D8FE5798645}" type="presParOf" srcId="{80C27BE1-0366-4558-9801-D8D12D75D541}" destId="{2AF384E6-8D09-43B8-9BB0-76F75CB635AD}" srcOrd="1" destOrd="0" presId="urn:microsoft.com/office/officeart/2005/8/layout/vList3"/>
    <dgm:cxn modelId="{0043CC14-CBA7-4A18-A48A-DD4AFC202CC3}" type="presParOf" srcId="{4CD33885-45E3-4868-AAE4-4FBA9CD586CB}" destId="{74AD914E-FDD1-440E-AE05-897A93D22623}" srcOrd="1" destOrd="0" presId="urn:microsoft.com/office/officeart/2005/8/layout/vList3"/>
    <dgm:cxn modelId="{B6C33282-2E37-46AF-B15F-F92F8ECA352B}" type="presParOf" srcId="{4CD33885-45E3-4868-AAE4-4FBA9CD586CB}" destId="{F43D4083-8635-4E1E-BD84-9E345D09699D}" srcOrd="2" destOrd="0" presId="urn:microsoft.com/office/officeart/2005/8/layout/vList3"/>
    <dgm:cxn modelId="{22C25157-728C-457D-A596-14E64FA0DA93}" type="presParOf" srcId="{F43D4083-8635-4E1E-BD84-9E345D09699D}" destId="{F5BA6294-E707-4B95-BC87-0C50402A1331}" srcOrd="0" destOrd="0" presId="urn:microsoft.com/office/officeart/2005/8/layout/vList3"/>
    <dgm:cxn modelId="{1CBB1BFA-DA1D-4857-A035-5F36296ACC8D}" type="presParOf" srcId="{F43D4083-8635-4E1E-BD84-9E345D09699D}" destId="{BAEC4313-BE87-44D3-A35C-3E4E400A823D}" srcOrd="1" destOrd="0" presId="urn:microsoft.com/office/officeart/2005/8/layout/vList3"/>
    <dgm:cxn modelId="{02B12C6C-6EA7-4057-B6D3-56324E46BF1D}" type="presParOf" srcId="{4CD33885-45E3-4868-AAE4-4FBA9CD586CB}" destId="{1E4932F1-15B2-46A2-9C6E-0DBFB0F1FA67}" srcOrd="3" destOrd="0" presId="urn:microsoft.com/office/officeart/2005/8/layout/vList3"/>
    <dgm:cxn modelId="{C476D58C-99F7-47EA-A23E-A7C3042B54A5}" type="presParOf" srcId="{4CD33885-45E3-4868-AAE4-4FBA9CD586CB}" destId="{69A18F21-8195-4A32-B0A0-98D49EDE6319}" srcOrd="4" destOrd="0" presId="urn:microsoft.com/office/officeart/2005/8/layout/vList3"/>
    <dgm:cxn modelId="{E6A19743-BB23-450F-AA58-4D10787F8831}" type="presParOf" srcId="{69A18F21-8195-4A32-B0A0-98D49EDE6319}" destId="{B66A084B-F344-4104-8EDB-BA363F794C90}" srcOrd="0" destOrd="0" presId="urn:microsoft.com/office/officeart/2005/8/layout/vList3"/>
    <dgm:cxn modelId="{CFEB0702-0C84-40DD-A76B-FB10C2B50016}" type="presParOf" srcId="{69A18F21-8195-4A32-B0A0-98D49EDE6319}" destId="{EB6CB93B-6165-4A9E-B644-939DF52DBBF5}" srcOrd="1" destOrd="0" presId="urn:microsoft.com/office/officeart/2005/8/layout/vList3"/>
    <dgm:cxn modelId="{229E2A4A-6055-4465-AE48-1049161D0CFC}" type="presParOf" srcId="{4CD33885-45E3-4868-AAE4-4FBA9CD586CB}" destId="{D1E5545C-DBE5-4F4B-97BD-3DA6DDC60827}" srcOrd="5" destOrd="0" presId="urn:microsoft.com/office/officeart/2005/8/layout/vList3"/>
    <dgm:cxn modelId="{91931AC1-E299-4493-8DB5-0252CB7CF6C8}" type="presParOf" srcId="{4CD33885-45E3-4868-AAE4-4FBA9CD586CB}" destId="{91ECCC2B-B16B-4F82-8EA2-DF01810030F0}" srcOrd="6" destOrd="0" presId="urn:microsoft.com/office/officeart/2005/8/layout/vList3"/>
    <dgm:cxn modelId="{7E1A4128-D898-4ED1-BCAB-5AE690598685}" type="presParOf" srcId="{91ECCC2B-B16B-4F82-8EA2-DF01810030F0}" destId="{8F2A7279-EF0F-44E2-82EC-138C48D7E902}" srcOrd="0" destOrd="0" presId="urn:microsoft.com/office/officeart/2005/8/layout/vList3"/>
    <dgm:cxn modelId="{1059F7E6-C183-41D1-9D1C-B1413441D72B}" type="presParOf" srcId="{91ECCC2B-B16B-4F82-8EA2-DF01810030F0}" destId="{BD4A87FE-410D-4C59-83E2-69EC5AA453E8}" srcOrd="1" destOrd="0" presId="urn:microsoft.com/office/officeart/2005/8/layout/vList3"/>
    <dgm:cxn modelId="{FE4172BC-5B68-4A2B-8577-1225DB6BAEF3}" type="presParOf" srcId="{4CD33885-45E3-4868-AAE4-4FBA9CD586CB}" destId="{C561F91C-3B51-480F-B72E-E3C7050B05AF}" srcOrd="7" destOrd="0" presId="urn:microsoft.com/office/officeart/2005/8/layout/vList3"/>
    <dgm:cxn modelId="{D14DBE60-B8AA-4631-BEBE-5A28A5959B57}" type="presParOf" srcId="{4CD33885-45E3-4868-AAE4-4FBA9CD586CB}" destId="{FE3E95C1-374A-4335-916A-7CACBBD23578}" srcOrd="8" destOrd="0" presId="urn:microsoft.com/office/officeart/2005/8/layout/vList3"/>
    <dgm:cxn modelId="{E293CF0D-126F-43F0-9FBE-AD90A773AD1F}" type="presParOf" srcId="{FE3E95C1-374A-4335-916A-7CACBBD23578}" destId="{358CCB0B-ECB3-4351-BB7D-8DF9F186A283}" srcOrd="0" destOrd="0" presId="urn:microsoft.com/office/officeart/2005/8/layout/vList3"/>
    <dgm:cxn modelId="{88985C9A-09DB-4CB8-A574-19CE7E05D518}" type="presParOf" srcId="{FE3E95C1-374A-4335-916A-7CACBBD23578}" destId="{EE8294C1-166F-443A-894F-F31A13A1198B}" srcOrd="1" destOrd="0" presId="urn:microsoft.com/office/officeart/2005/8/layout/vList3"/>
    <dgm:cxn modelId="{970D9636-27E3-4A62-BEBE-525696690A16}" type="presParOf" srcId="{4CD33885-45E3-4868-AAE4-4FBA9CD586CB}" destId="{2CD35FE7-B1AE-4C91-AD03-61A5EBD22912}" srcOrd="9" destOrd="0" presId="urn:microsoft.com/office/officeart/2005/8/layout/vList3"/>
    <dgm:cxn modelId="{BF646209-950A-45C2-A9E8-F0DF3014EF55}" type="presParOf" srcId="{4CD33885-45E3-4868-AAE4-4FBA9CD586CB}" destId="{869E6B77-E22D-4052-8FEA-0D5AC78A3DFA}" srcOrd="10" destOrd="0" presId="urn:microsoft.com/office/officeart/2005/8/layout/vList3"/>
    <dgm:cxn modelId="{6C7FE720-9CDB-41EC-B280-CFCBF5E4063B}" type="presParOf" srcId="{869E6B77-E22D-4052-8FEA-0D5AC78A3DFA}" destId="{EAC10D89-8945-4168-A7AD-DAB5AD3806CC}" srcOrd="0" destOrd="0" presId="urn:microsoft.com/office/officeart/2005/8/layout/vList3"/>
    <dgm:cxn modelId="{0179BC04-D45F-4948-94ED-AA0569D39192}" type="presParOf" srcId="{869E6B77-E22D-4052-8FEA-0D5AC78A3DFA}" destId="{865599D1-0688-462B-B605-A3377F6963F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6EF97E-A10A-4598-AB22-C0E3FF462CCA}" type="doc">
      <dgm:prSet loTypeId="urn:microsoft.com/office/officeart/2005/8/layout/vList3" loCatId="list" qsTypeId="urn:microsoft.com/office/officeart/2005/8/quickstyle/simple1" qsCatId="simple" csTypeId="urn:microsoft.com/office/officeart/2005/8/colors/accent1_2" csCatId="accent1" phldr="1"/>
      <dgm:spPr/>
    </dgm:pt>
    <dgm:pt modelId="{EEC9B9B5-F363-4399-B3F2-10B897D3FFCC}">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COMPUTATIONAL APPROACH</a:t>
          </a:r>
        </a:p>
      </dgm:t>
    </dgm:pt>
    <dgm:pt modelId="{BEB401BA-02AA-418C-A6EB-3E38B6679EEE}" type="parTrans" cxnId="{EF4F859F-C95A-4D0E-8AF4-04B9A13C2327}">
      <dgm:prSet/>
      <dgm:spPr/>
      <dgm:t>
        <a:bodyPr/>
        <a:lstStyle/>
        <a:p>
          <a:endParaRPr lang="en-US" sz="2000">
            <a:latin typeface="Helvetica" panose="020B0604020202030204" pitchFamily="34" charset="0"/>
          </a:endParaRPr>
        </a:p>
      </dgm:t>
    </dgm:pt>
    <dgm:pt modelId="{A65B5060-92FA-44E5-9ACE-FE60AD0F2D6F}" type="sibTrans" cxnId="{EF4F859F-C95A-4D0E-8AF4-04B9A13C2327}">
      <dgm:prSet/>
      <dgm:spPr/>
      <dgm:t>
        <a:bodyPr/>
        <a:lstStyle/>
        <a:p>
          <a:endParaRPr lang="en-US" sz="2000">
            <a:latin typeface="Helvetica" panose="020B0604020202030204" pitchFamily="34" charset="0"/>
          </a:endParaRPr>
        </a:p>
      </dgm:t>
    </dgm:pt>
    <dgm:pt modelId="{0E4FB43C-7DF3-42EB-8A93-1BA9D58B4410}">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RESULTS</a:t>
          </a:r>
        </a:p>
      </dgm:t>
    </dgm:pt>
    <dgm:pt modelId="{FE1127E4-C6B7-4965-8AB6-0FDBFC59307A}" type="parTrans" cxnId="{BC1454D3-C9B4-4680-AEB5-AB9754FC0858}">
      <dgm:prSet/>
      <dgm:spPr/>
      <dgm:t>
        <a:bodyPr/>
        <a:lstStyle/>
        <a:p>
          <a:endParaRPr lang="en-US" sz="2000">
            <a:latin typeface="Helvetica" panose="020B0604020202030204" pitchFamily="34" charset="0"/>
          </a:endParaRPr>
        </a:p>
      </dgm:t>
    </dgm:pt>
    <dgm:pt modelId="{F3034E38-DB5F-459B-AB66-F2B37186F3CE}" type="sibTrans" cxnId="{BC1454D3-C9B4-4680-AEB5-AB9754FC0858}">
      <dgm:prSet/>
      <dgm:spPr/>
      <dgm:t>
        <a:bodyPr/>
        <a:lstStyle/>
        <a:p>
          <a:endParaRPr lang="en-US" sz="2000">
            <a:latin typeface="Helvetica" panose="020B0604020202030204" pitchFamily="34" charset="0"/>
          </a:endParaRPr>
        </a:p>
      </dgm:t>
    </dgm:pt>
    <dgm:pt modelId="{F1A890BF-B243-46EF-B2F7-4AF591E34539}">
      <dgm:prSet phldrT="[Tex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sz="2000" dirty="0">
              <a:latin typeface="Helvetica" panose="020B0604020202030204" pitchFamily="34" charset="0"/>
            </a:rPr>
            <a:t>CONCLUSIONS</a:t>
          </a:r>
        </a:p>
      </dgm:t>
    </dgm:pt>
    <dgm:pt modelId="{CB107A05-2117-4A13-BE8F-F3AEE73F5F3B}" type="parTrans" cxnId="{59771283-76BB-44F0-A8D5-CC80BF33D689}">
      <dgm:prSet/>
      <dgm:spPr/>
      <dgm:t>
        <a:bodyPr/>
        <a:lstStyle/>
        <a:p>
          <a:endParaRPr lang="en-US" sz="2000">
            <a:latin typeface="Helvetica" panose="020B0604020202030204" pitchFamily="34" charset="0"/>
          </a:endParaRPr>
        </a:p>
      </dgm:t>
    </dgm:pt>
    <dgm:pt modelId="{FE4A3CCB-1F07-45EB-9638-3FE968C325FD}" type="sibTrans" cxnId="{59771283-76BB-44F0-A8D5-CC80BF33D689}">
      <dgm:prSet/>
      <dgm:spPr/>
      <dgm:t>
        <a:bodyPr/>
        <a:lstStyle/>
        <a:p>
          <a:endParaRPr lang="en-US" sz="2000">
            <a:latin typeface="Helvetica" panose="020B0604020202030204" pitchFamily="34" charset="0"/>
          </a:endParaRPr>
        </a:p>
      </dgm:t>
    </dgm:pt>
    <dgm:pt modelId="{1E2EEA9C-11E2-4ECC-9728-A61F15553679}">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MOTIVATION &amp; BACKGROUND</a:t>
          </a:r>
        </a:p>
      </dgm:t>
    </dgm:pt>
    <dgm:pt modelId="{B883BD92-2C25-4509-99F5-F344C0D4E7CE}" type="parTrans" cxnId="{C938DFE9-75F9-4475-A6F0-FD59CA958DAC}">
      <dgm:prSet/>
      <dgm:spPr/>
      <dgm:t>
        <a:bodyPr/>
        <a:lstStyle/>
        <a:p>
          <a:endParaRPr lang="en-US" sz="2000">
            <a:latin typeface="Helvetica" panose="020B0604020202030204" pitchFamily="34" charset="0"/>
          </a:endParaRPr>
        </a:p>
      </dgm:t>
    </dgm:pt>
    <dgm:pt modelId="{14E1C99B-EDEF-4928-A6DD-23CE27DE8FD1}" type="sibTrans" cxnId="{C938DFE9-75F9-4475-A6F0-FD59CA958DAC}">
      <dgm:prSet/>
      <dgm:spPr/>
      <dgm:t>
        <a:bodyPr/>
        <a:lstStyle/>
        <a:p>
          <a:endParaRPr lang="en-US" sz="2000">
            <a:latin typeface="Helvetica" panose="020B0604020202030204" pitchFamily="34" charset="0"/>
          </a:endParaRPr>
        </a:p>
      </dgm:t>
    </dgm:pt>
    <dgm:pt modelId="{CAD91383-32C0-492B-BB34-8570AC5D5518}">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b="0" dirty="0">
              <a:latin typeface="Helvetica" panose="020B0604020202030204" pitchFamily="34" charset="0"/>
            </a:rPr>
            <a:t>OBJECTIVES</a:t>
          </a:r>
        </a:p>
      </dgm:t>
    </dgm:pt>
    <dgm:pt modelId="{AE5FDA21-DF96-4A48-98C8-9B82D836727E}" type="parTrans" cxnId="{CA83BBDF-9B88-4F92-98BF-D01CB0C04B2F}">
      <dgm:prSet/>
      <dgm:spPr/>
      <dgm:t>
        <a:bodyPr/>
        <a:lstStyle/>
        <a:p>
          <a:endParaRPr lang="en-US" sz="2000">
            <a:latin typeface="Helvetica" panose="020B0604020202030204" pitchFamily="34" charset="0"/>
          </a:endParaRPr>
        </a:p>
      </dgm:t>
    </dgm:pt>
    <dgm:pt modelId="{CD326815-9C47-44AF-ADAD-E1948E0BB792}" type="sibTrans" cxnId="{CA83BBDF-9B88-4F92-98BF-D01CB0C04B2F}">
      <dgm:prSet/>
      <dgm:spPr/>
      <dgm:t>
        <a:bodyPr/>
        <a:lstStyle/>
        <a:p>
          <a:endParaRPr lang="en-US" sz="2000">
            <a:latin typeface="Helvetica" panose="020B0604020202030204" pitchFamily="34" charset="0"/>
          </a:endParaRPr>
        </a:p>
      </dgm:t>
    </dgm:pt>
    <dgm:pt modelId="{8D32CF57-C49A-42B5-8D4E-672B5301D736}">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FUTURE WORK</a:t>
          </a:r>
        </a:p>
      </dgm:t>
    </dgm:pt>
    <dgm:pt modelId="{74342EF6-0099-42E3-9781-EBFF6A0594D3}" type="parTrans" cxnId="{AC432A61-DE36-45F8-A383-CA73C23A3D69}">
      <dgm:prSet/>
      <dgm:spPr/>
      <dgm:t>
        <a:bodyPr/>
        <a:lstStyle/>
        <a:p>
          <a:endParaRPr lang="en-US"/>
        </a:p>
      </dgm:t>
    </dgm:pt>
    <dgm:pt modelId="{17E66E17-A461-48FE-8184-8F4D1BD3EB6C}" type="sibTrans" cxnId="{AC432A61-DE36-45F8-A383-CA73C23A3D69}">
      <dgm:prSet/>
      <dgm:spPr/>
      <dgm:t>
        <a:bodyPr/>
        <a:lstStyle/>
        <a:p>
          <a:endParaRPr lang="en-US"/>
        </a:p>
      </dgm:t>
    </dgm:pt>
    <dgm:pt modelId="{4CD33885-45E3-4868-AAE4-4FBA9CD586CB}" type="pres">
      <dgm:prSet presAssocID="{156EF97E-A10A-4598-AB22-C0E3FF462CCA}" presName="linearFlow" presStyleCnt="0">
        <dgm:presLayoutVars>
          <dgm:dir/>
          <dgm:resizeHandles val="exact"/>
        </dgm:presLayoutVars>
      </dgm:prSet>
      <dgm:spPr/>
    </dgm:pt>
    <dgm:pt modelId="{80C27BE1-0366-4558-9801-D8D12D75D541}" type="pres">
      <dgm:prSet presAssocID="{1E2EEA9C-11E2-4ECC-9728-A61F15553679}" presName="composite" presStyleCnt="0"/>
      <dgm:spPr/>
    </dgm:pt>
    <dgm:pt modelId="{109A3198-34ED-4298-99DF-B95EB73B05DA}" type="pres">
      <dgm:prSet presAssocID="{1E2EEA9C-11E2-4ECC-9728-A61F15553679}" presName="imgShp" presStyleLbl="fgImgPlace1" presStyleIdx="0" presStyleCnt="6" custLinFactNeighborX="32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dgm:spPr>
    </dgm:pt>
    <dgm:pt modelId="{2AF384E6-8D09-43B8-9BB0-76F75CB635AD}" type="pres">
      <dgm:prSet presAssocID="{1E2EEA9C-11E2-4ECC-9728-A61F15553679}" presName="txShp" presStyleLbl="node1" presStyleIdx="0" presStyleCnt="6">
        <dgm:presLayoutVars>
          <dgm:bulletEnabled val="1"/>
        </dgm:presLayoutVars>
      </dgm:prSet>
      <dgm:spPr/>
    </dgm:pt>
    <dgm:pt modelId="{74AD914E-FDD1-440E-AE05-897A93D22623}" type="pres">
      <dgm:prSet presAssocID="{14E1C99B-EDEF-4928-A6DD-23CE27DE8FD1}" presName="spacing" presStyleCnt="0"/>
      <dgm:spPr/>
    </dgm:pt>
    <dgm:pt modelId="{F43D4083-8635-4E1E-BD84-9E345D09699D}" type="pres">
      <dgm:prSet presAssocID="{CAD91383-32C0-492B-BB34-8570AC5D5518}" presName="composite" presStyleCnt="0"/>
      <dgm:spPr/>
    </dgm:pt>
    <dgm:pt modelId="{F5BA6294-E707-4B95-BC87-0C50402A1331}" type="pres">
      <dgm:prSet presAssocID="{CAD91383-32C0-492B-BB34-8570AC5D5518}" presName="imgShp" presStyleLbl="fgImgPlace1" presStyleIdx="1" presStyleCnt="6"/>
      <dgm:spPr>
        <a:blipFill dpi="0" rotWithShape="1">
          <a:blip xmlns:r="http://schemas.openxmlformats.org/officeDocument/2006/relationships" r:embed="rId2"/>
          <a:srcRect/>
          <a:stretch>
            <a:fillRect l="-66341" t="-17987" r="-68639" b="-32643"/>
          </a:stretch>
        </a:blipFill>
      </dgm:spPr>
    </dgm:pt>
    <dgm:pt modelId="{BAEC4313-BE87-44D3-A35C-3E4E400A823D}" type="pres">
      <dgm:prSet presAssocID="{CAD91383-32C0-492B-BB34-8570AC5D5518}" presName="txShp" presStyleLbl="node1" presStyleIdx="1" presStyleCnt="6">
        <dgm:presLayoutVars>
          <dgm:bulletEnabled val="1"/>
        </dgm:presLayoutVars>
      </dgm:prSet>
      <dgm:spPr/>
    </dgm:pt>
    <dgm:pt modelId="{1E4932F1-15B2-46A2-9C6E-0DBFB0F1FA67}" type="pres">
      <dgm:prSet presAssocID="{CD326815-9C47-44AF-ADAD-E1948E0BB792}" presName="spacing" presStyleCnt="0"/>
      <dgm:spPr/>
    </dgm:pt>
    <dgm:pt modelId="{69A18F21-8195-4A32-B0A0-98D49EDE6319}" type="pres">
      <dgm:prSet presAssocID="{EEC9B9B5-F363-4399-B3F2-10B897D3FFCC}" presName="composite" presStyleCnt="0"/>
      <dgm:spPr/>
    </dgm:pt>
    <dgm:pt modelId="{B66A084B-F344-4104-8EDB-BA363F794C90}" type="pres">
      <dgm:prSet presAssocID="{EEC9B9B5-F363-4399-B3F2-10B897D3FFCC}" presName="imgShp" presStyleLbl="fgImgPlace1" presStyleIdx="2" presStyleCnt="6"/>
      <dgm:spPr>
        <a:blipFill>
          <a:blip xmlns:r="http://schemas.openxmlformats.org/officeDocument/2006/relationships" r:embed="rId3"/>
          <a:srcRect/>
          <a:stretch>
            <a:fillRect l="-45000" r="-45000"/>
          </a:stretch>
        </a:blipFill>
      </dgm:spPr>
    </dgm:pt>
    <dgm:pt modelId="{EB6CB93B-6165-4A9E-B644-939DF52DBBF5}" type="pres">
      <dgm:prSet presAssocID="{EEC9B9B5-F363-4399-B3F2-10B897D3FFCC}" presName="txShp" presStyleLbl="node1" presStyleIdx="2" presStyleCnt="6">
        <dgm:presLayoutVars>
          <dgm:bulletEnabled val="1"/>
        </dgm:presLayoutVars>
      </dgm:prSet>
      <dgm:spPr/>
    </dgm:pt>
    <dgm:pt modelId="{D1E5545C-DBE5-4F4B-97BD-3DA6DDC60827}" type="pres">
      <dgm:prSet presAssocID="{A65B5060-92FA-44E5-9ACE-FE60AD0F2D6F}" presName="spacing" presStyleCnt="0"/>
      <dgm:spPr/>
    </dgm:pt>
    <dgm:pt modelId="{91ECCC2B-B16B-4F82-8EA2-DF01810030F0}" type="pres">
      <dgm:prSet presAssocID="{0E4FB43C-7DF3-42EB-8A93-1BA9D58B4410}" presName="composite" presStyleCnt="0"/>
      <dgm:spPr/>
    </dgm:pt>
    <dgm:pt modelId="{8F2A7279-EF0F-44E2-82EC-138C48D7E902}" type="pres">
      <dgm:prSet presAssocID="{0E4FB43C-7DF3-42EB-8A93-1BA9D58B4410}" presName="imgShp" presStyleLbl="fgImgPlace1" presStyleIdx="3" presStyleCnt="6"/>
      <dgm:spPr>
        <a:blipFill dpi="0" rotWithShape="1">
          <a:blip xmlns:r="http://schemas.openxmlformats.org/officeDocument/2006/relationships" r:embed="rId4"/>
          <a:srcRect/>
          <a:stretch>
            <a:fillRect l="-100624" t="-39513" r="-115019" b="-37815"/>
          </a:stretch>
        </a:blipFill>
      </dgm:spPr>
    </dgm:pt>
    <dgm:pt modelId="{BD4A87FE-410D-4C59-83E2-69EC5AA453E8}" type="pres">
      <dgm:prSet presAssocID="{0E4FB43C-7DF3-42EB-8A93-1BA9D58B4410}" presName="txShp" presStyleLbl="node1" presStyleIdx="3" presStyleCnt="6">
        <dgm:presLayoutVars>
          <dgm:bulletEnabled val="1"/>
        </dgm:presLayoutVars>
      </dgm:prSet>
      <dgm:spPr/>
    </dgm:pt>
    <dgm:pt modelId="{C561F91C-3B51-480F-B72E-E3C7050B05AF}" type="pres">
      <dgm:prSet presAssocID="{F3034E38-DB5F-459B-AB66-F2B37186F3CE}" presName="spacing" presStyleCnt="0"/>
      <dgm:spPr/>
    </dgm:pt>
    <dgm:pt modelId="{FE3E95C1-374A-4335-916A-7CACBBD23578}" type="pres">
      <dgm:prSet presAssocID="{F1A890BF-B243-46EF-B2F7-4AF591E34539}" presName="composite" presStyleCnt="0"/>
      <dgm:spPr/>
    </dgm:pt>
    <dgm:pt modelId="{358CCB0B-ECB3-4351-BB7D-8DF9F186A283}" type="pres">
      <dgm:prSet presAssocID="{F1A890BF-B243-46EF-B2F7-4AF591E34539}" presName="imgShp"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dgm:spPr>
    </dgm:pt>
    <dgm:pt modelId="{EE8294C1-166F-443A-894F-F31A13A1198B}" type="pres">
      <dgm:prSet presAssocID="{F1A890BF-B243-46EF-B2F7-4AF591E34539}" presName="txShp" presStyleLbl="node1" presStyleIdx="4" presStyleCnt="6">
        <dgm:presLayoutVars>
          <dgm:bulletEnabled val="1"/>
        </dgm:presLayoutVars>
      </dgm:prSet>
      <dgm:spPr/>
    </dgm:pt>
    <dgm:pt modelId="{2CD35FE7-B1AE-4C91-AD03-61A5EBD22912}" type="pres">
      <dgm:prSet presAssocID="{FE4A3CCB-1F07-45EB-9638-3FE968C325FD}" presName="spacing" presStyleCnt="0"/>
      <dgm:spPr/>
    </dgm:pt>
    <dgm:pt modelId="{869E6B77-E22D-4052-8FEA-0D5AC78A3DFA}" type="pres">
      <dgm:prSet presAssocID="{8D32CF57-C49A-42B5-8D4E-672B5301D736}" presName="composite" presStyleCnt="0"/>
      <dgm:spPr/>
    </dgm:pt>
    <dgm:pt modelId="{EAC10D89-8945-4168-A7AD-DAB5AD3806CC}" type="pres">
      <dgm:prSet presAssocID="{8D32CF57-C49A-42B5-8D4E-672B5301D736}" presName="imgShp"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dgm:spPr>
    </dgm:pt>
    <dgm:pt modelId="{865599D1-0688-462B-B605-A3377F6963FB}" type="pres">
      <dgm:prSet presAssocID="{8D32CF57-C49A-42B5-8D4E-672B5301D736}" presName="txShp" presStyleLbl="node1" presStyleIdx="5" presStyleCnt="6">
        <dgm:presLayoutVars>
          <dgm:bulletEnabled val="1"/>
        </dgm:presLayoutVars>
      </dgm:prSet>
      <dgm:spPr/>
    </dgm:pt>
  </dgm:ptLst>
  <dgm:cxnLst>
    <dgm:cxn modelId="{97961706-56CB-48B7-ADAB-F3029765F946}" type="presOf" srcId="{CAD91383-32C0-492B-BB34-8570AC5D5518}" destId="{BAEC4313-BE87-44D3-A35C-3E4E400A823D}" srcOrd="0" destOrd="0" presId="urn:microsoft.com/office/officeart/2005/8/layout/vList3"/>
    <dgm:cxn modelId="{866B3023-7EF2-42F1-9AFA-71DEAA982C1A}" type="presOf" srcId="{EEC9B9B5-F363-4399-B3F2-10B897D3FFCC}" destId="{EB6CB93B-6165-4A9E-B644-939DF52DBBF5}" srcOrd="0" destOrd="0" presId="urn:microsoft.com/office/officeart/2005/8/layout/vList3"/>
    <dgm:cxn modelId="{9F37C338-408E-4E7E-B4B7-5041BC8F7B21}" type="presOf" srcId="{1E2EEA9C-11E2-4ECC-9728-A61F15553679}" destId="{2AF384E6-8D09-43B8-9BB0-76F75CB635AD}" srcOrd="0" destOrd="0" presId="urn:microsoft.com/office/officeart/2005/8/layout/vList3"/>
    <dgm:cxn modelId="{74A28A39-38A6-4893-A3BA-743C785A4ADC}" type="presOf" srcId="{156EF97E-A10A-4598-AB22-C0E3FF462CCA}" destId="{4CD33885-45E3-4868-AAE4-4FBA9CD586CB}" srcOrd="0" destOrd="0" presId="urn:microsoft.com/office/officeart/2005/8/layout/vList3"/>
    <dgm:cxn modelId="{06548F40-CA8E-4273-919D-ACB01F6A2507}" type="presOf" srcId="{0E4FB43C-7DF3-42EB-8A93-1BA9D58B4410}" destId="{BD4A87FE-410D-4C59-83E2-69EC5AA453E8}" srcOrd="0" destOrd="0" presId="urn:microsoft.com/office/officeart/2005/8/layout/vList3"/>
    <dgm:cxn modelId="{E171085D-E7CF-4145-9140-1EFBAD188A52}" type="presOf" srcId="{8D32CF57-C49A-42B5-8D4E-672B5301D736}" destId="{865599D1-0688-462B-B605-A3377F6963FB}" srcOrd="0" destOrd="0" presId="urn:microsoft.com/office/officeart/2005/8/layout/vList3"/>
    <dgm:cxn modelId="{AC432A61-DE36-45F8-A383-CA73C23A3D69}" srcId="{156EF97E-A10A-4598-AB22-C0E3FF462CCA}" destId="{8D32CF57-C49A-42B5-8D4E-672B5301D736}" srcOrd="5" destOrd="0" parTransId="{74342EF6-0099-42E3-9781-EBFF6A0594D3}" sibTransId="{17E66E17-A461-48FE-8184-8F4D1BD3EB6C}"/>
    <dgm:cxn modelId="{59771283-76BB-44F0-A8D5-CC80BF33D689}" srcId="{156EF97E-A10A-4598-AB22-C0E3FF462CCA}" destId="{F1A890BF-B243-46EF-B2F7-4AF591E34539}" srcOrd="4" destOrd="0" parTransId="{CB107A05-2117-4A13-BE8F-F3AEE73F5F3B}" sibTransId="{FE4A3CCB-1F07-45EB-9638-3FE968C325FD}"/>
    <dgm:cxn modelId="{EF4F859F-C95A-4D0E-8AF4-04B9A13C2327}" srcId="{156EF97E-A10A-4598-AB22-C0E3FF462CCA}" destId="{EEC9B9B5-F363-4399-B3F2-10B897D3FFCC}" srcOrd="2" destOrd="0" parTransId="{BEB401BA-02AA-418C-A6EB-3E38B6679EEE}" sibTransId="{A65B5060-92FA-44E5-9ACE-FE60AD0F2D6F}"/>
    <dgm:cxn modelId="{173E8FA7-960E-4927-A7DE-B9EE8D498878}" type="presOf" srcId="{F1A890BF-B243-46EF-B2F7-4AF591E34539}" destId="{EE8294C1-166F-443A-894F-F31A13A1198B}" srcOrd="0" destOrd="0" presId="urn:microsoft.com/office/officeart/2005/8/layout/vList3"/>
    <dgm:cxn modelId="{BC1454D3-C9B4-4680-AEB5-AB9754FC0858}" srcId="{156EF97E-A10A-4598-AB22-C0E3FF462CCA}" destId="{0E4FB43C-7DF3-42EB-8A93-1BA9D58B4410}" srcOrd="3" destOrd="0" parTransId="{FE1127E4-C6B7-4965-8AB6-0FDBFC59307A}" sibTransId="{F3034E38-DB5F-459B-AB66-F2B37186F3CE}"/>
    <dgm:cxn modelId="{CA83BBDF-9B88-4F92-98BF-D01CB0C04B2F}" srcId="{156EF97E-A10A-4598-AB22-C0E3FF462CCA}" destId="{CAD91383-32C0-492B-BB34-8570AC5D5518}" srcOrd="1" destOrd="0" parTransId="{AE5FDA21-DF96-4A48-98C8-9B82D836727E}" sibTransId="{CD326815-9C47-44AF-ADAD-E1948E0BB792}"/>
    <dgm:cxn modelId="{C938DFE9-75F9-4475-A6F0-FD59CA958DAC}" srcId="{156EF97E-A10A-4598-AB22-C0E3FF462CCA}" destId="{1E2EEA9C-11E2-4ECC-9728-A61F15553679}" srcOrd="0" destOrd="0" parTransId="{B883BD92-2C25-4509-99F5-F344C0D4E7CE}" sibTransId="{14E1C99B-EDEF-4928-A6DD-23CE27DE8FD1}"/>
    <dgm:cxn modelId="{362831F5-65F6-49F4-A091-263954096A24}" type="presParOf" srcId="{4CD33885-45E3-4868-AAE4-4FBA9CD586CB}" destId="{80C27BE1-0366-4558-9801-D8D12D75D541}" srcOrd="0" destOrd="0" presId="urn:microsoft.com/office/officeart/2005/8/layout/vList3"/>
    <dgm:cxn modelId="{411243E8-6EA9-4938-BB7B-CFD78334D189}" type="presParOf" srcId="{80C27BE1-0366-4558-9801-D8D12D75D541}" destId="{109A3198-34ED-4298-99DF-B95EB73B05DA}" srcOrd="0" destOrd="0" presId="urn:microsoft.com/office/officeart/2005/8/layout/vList3"/>
    <dgm:cxn modelId="{65A110CF-CCE8-4E1A-B0C3-0D8FE5798645}" type="presParOf" srcId="{80C27BE1-0366-4558-9801-D8D12D75D541}" destId="{2AF384E6-8D09-43B8-9BB0-76F75CB635AD}" srcOrd="1" destOrd="0" presId="urn:microsoft.com/office/officeart/2005/8/layout/vList3"/>
    <dgm:cxn modelId="{0043CC14-CBA7-4A18-A48A-DD4AFC202CC3}" type="presParOf" srcId="{4CD33885-45E3-4868-AAE4-4FBA9CD586CB}" destId="{74AD914E-FDD1-440E-AE05-897A93D22623}" srcOrd="1" destOrd="0" presId="urn:microsoft.com/office/officeart/2005/8/layout/vList3"/>
    <dgm:cxn modelId="{B6C33282-2E37-46AF-B15F-F92F8ECA352B}" type="presParOf" srcId="{4CD33885-45E3-4868-AAE4-4FBA9CD586CB}" destId="{F43D4083-8635-4E1E-BD84-9E345D09699D}" srcOrd="2" destOrd="0" presId="urn:microsoft.com/office/officeart/2005/8/layout/vList3"/>
    <dgm:cxn modelId="{22C25157-728C-457D-A596-14E64FA0DA93}" type="presParOf" srcId="{F43D4083-8635-4E1E-BD84-9E345D09699D}" destId="{F5BA6294-E707-4B95-BC87-0C50402A1331}" srcOrd="0" destOrd="0" presId="urn:microsoft.com/office/officeart/2005/8/layout/vList3"/>
    <dgm:cxn modelId="{1CBB1BFA-DA1D-4857-A035-5F36296ACC8D}" type="presParOf" srcId="{F43D4083-8635-4E1E-BD84-9E345D09699D}" destId="{BAEC4313-BE87-44D3-A35C-3E4E400A823D}" srcOrd="1" destOrd="0" presId="urn:microsoft.com/office/officeart/2005/8/layout/vList3"/>
    <dgm:cxn modelId="{02B12C6C-6EA7-4057-B6D3-56324E46BF1D}" type="presParOf" srcId="{4CD33885-45E3-4868-AAE4-4FBA9CD586CB}" destId="{1E4932F1-15B2-46A2-9C6E-0DBFB0F1FA67}" srcOrd="3" destOrd="0" presId="urn:microsoft.com/office/officeart/2005/8/layout/vList3"/>
    <dgm:cxn modelId="{C476D58C-99F7-47EA-A23E-A7C3042B54A5}" type="presParOf" srcId="{4CD33885-45E3-4868-AAE4-4FBA9CD586CB}" destId="{69A18F21-8195-4A32-B0A0-98D49EDE6319}" srcOrd="4" destOrd="0" presId="urn:microsoft.com/office/officeart/2005/8/layout/vList3"/>
    <dgm:cxn modelId="{E6A19743-BB23-450F-AA58-4D10787F8831}" type="presParOf" srcId="{69A18F21-8195-4A32-B0A0-98D49EDE6319}" destId="{B66A084B-F344-4104-8EDB-BA363F794C90}" srcOrd="0" destOrd="0" presId="urn:microsoft.com/office/officeart/2005/8/layout/vList3"/>
    <dgm:cxn modelId="{CFEB0702-0C84-40DD-A76B-FB10C2B50016}" type="presParOf" srcId="{69A18F21-8195-4A32-B0A0-98D49EDE6319}" destId="{EB6CB93B-6165-4A9E-B644-939DF52DBBF5}" srcOrd="1" destOrd="0" presId="urn:microsoft.com/office/officeart/2005/8/layout/vList3"/>
    <dgm:cxn modelId="{229E2A4A-6055-4465-AE48-1049161D0CFC}" type="presParOf" srcId="{4CD33885-45E3-4868-AAE4-4FBA9CD586CB}" destId="{D1E5545C-DBE5-4F4B-97BD-3DA6DDC60827}" srcOrd="5" destOrd="0" presId="urn:microsoft.com/office/officeart/2005/8/layout/vList3"/>
    <dgm:cxn modelId="{91931AC1-E299-4493-8DB5-0252CB7CF6C8}" type="presParOf" srcId="{4CD33885-45E3-4868-AAE4-4FBA9CD586CB}" destId="{91ECCC2B-B16B-4F82-8EA2-DF01810030F0}" srcOrd="6" destOrd="0" presId="urn:microsoft.com/office/officeart/2005/8/layout/vList3"/>
    <dgm:cxn modelId="{7E1A4128-D898-4ED1-BCAB-5AE690598685}" type="presParOf" srcId="{91ECCC2B-B16B-4F82-8EA2-DF01810030F0}" destId="{8F2A7279-EF0F-44E2-82EC-138C48D7E902}" srcOrd="0" destOrd="0" presId="urn:microsoft.com/office/officeart/2005/8/layout/vList3"/>
    <dgm:cxn modelId="{1059F7E6-C183-41D1-9D1C-B1413441D72B}" type="presParOf" srcId="{91ECCC2B-B16B-4F82-8EA2-DF01810030F0}" destId="{BD4A87FE-410D-4C59-83E2-69EC5AA453E8}" srcOrd="1" destOrd="0" presId="urn:microsoft.com/office/officeart/2005/8/layout/vList3"/>
    <dgm:cxn modelId="{FE4172BC-5B68-4A2B-8577-1225DB6BAEF3}" type="presParOf" srcId="{4CD33885-45E3-4868-AAE4-4FBA9CD586CB}" destId="{C561F91C-3B51-480F-B72E-E3C7050B05AF}" srcOrd="7" destOrd="0" presId="urn:microsoft.com/office/officeart/2005/8/layout/vList3"/>
    <dgm:cxn modelId="{D14DBE60-B8AA-4631-BEBE-5A28A5959B57}" type="presParOf" srcId="{4CD33885-45E3-4868-AAE4-4FBA9CD586CB}" destId="{FE3E95C1-374A-4335-916A-7CACBBD23578}" srcOrd="8" destOrd="0" presId="urn:microsoft.com/office/officeart/2005/8/layout/vList3"/>
    <dgm:cxn modelId="{E293CF0D-126F-43F0-9FBE-AD90A773AD1F}" type="presParOf" srcId="{FE3E95C1-374A-4335-916A-7CACBBD23578}" destId="{358CCB0B-ECB3-4351-BB7D-8DF9F186A283}" srcOrd="0" destOrd="0" presId="urn:microsoft.com/office/officeart/2005/8/layout/vList3"/>
    <dgm:cxn modelId="{88985C9A-09DB-4CB8-A574-19CE7E05D518}" type="presParOf" srcId="{FE3E95C1-374A-4335-916A-7CACBBD23578}" destId="{EE8294C1-166F-443A-894F-F31A13A1198B}" srcOrd="1" destOrd="0" presId="urn:microsoft.com/office/officeart/2005/8/layout/vList3"/>
    <dgm:cxn modelId="{970D9636-27E3-4A62-BEBE-525696690A16}" type="presParOf" srcId="{4CD33885-45E3-4868-AAE4-4FBA9CD586CB}" destId="{2CD35FE7-B1AE-4C91-AD03-61A5EBD22912}" srcOrd="9" destOrd="0" presId="urn:microsoft.com/office/officeart/2005/8/layout/vList3"/>
    <dgm:cxn modelId="{BF646209-950A-45C2-A9E8-F0DF3014EF55}" type="presParOf" srcId="{4CD33885-45E3-4868-AAE4-4FBA9CD586CB}" destId="{869E6B77-E22D-4052-8FEA-0D5AC78A3DFA}" srcOrd="10" destOrd="0" presId="urn:microsoft.com/office/officeart/2005/8/layout/vList3"/>
    <dgm:cxn modelId="{6C7FE720-9CDB-41EC-B280-CFCBF5E4063B}" type="presParOf" srcId="{869E6B77-E22D-4052-8FEA-0D5AC78A3DFA}" destId="{EAC10D89-8945-4168-A7AD-DAB5AD3806CC}" srcOrd="0" destOrd="0" presId="urn:microsoft.com/office/officeart/2005/8/layout/vList3"/>
    <dgm:cxn modelId="{0179BC04-D45F-4948-94ED-AA0569D39192}" type="presParOf" srcId="{869E6B77-E22D-4052-8FEA-0D5AC78A3DFA}" destId="{865599D1-0688-462B-B605-A3377F6963F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6EF97E-A10A-4598-AB22-C0E3FF462CCA}" type="doc">
      <dgm:prSet loTypeId="urn:microsoft.com/office/officeart/2005/8/layout/vList3" loCatId="list" qsTypeId="urn:microsoft.com/office/officeart/2005/8/quickstyle/simple1" qsCatId="simple" csTypeId="urn:microsoft.com/office/officeart/2005/8/colors/accent1_2" csCatId="accent1" phldr="1"/>
      <dgm:spPr/>
    </dgm:pt>
    <dgm:pt modelId="{EEC9B9B5-F363-4399-B3F2-10B897D3FFCC}">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COMPUTATIONAL APPROACH</a:t>
          </a:r>
        </a:p>
      </dgm:t>
    </dgm:pt>
    <dgm:pt modelId="{BEB401BA-02AA-418C-A6EB-3E38B6679EEE}" type="parTrans" cxnId="{EF4F859F-C95A-4D0E-8AF4-04B9A13C2327}">
      <dgm:prSet/>
      <dgm:spPr/>
      <dgm:t>
        <a:bodyPr/>
        <a:lstStyle/>
        <a:p>
          <a:endParaRPr lang="en-US" sz="2000">
            <a:latin typeface="Helvetica" panose="020B0604020202030204" pitchFamily="34" charset="0"/>
          </a:endParaRPr>
        </a:p>
      </dgm:t>
    </dgm:pt>
    <dgm:pt modelId="{A65B5060-92FA-44E5-9ACE-FE60AD0F2D6F}" type="sibTrans" cxnId="{EF4F859F-C95A-4D0E-8AF4-04B9A13C2327}">
      <dgm:prSet/>
      <dgm:spPr/>
      <dgm:t>
        <a:bodyPr/>
        <a:lstStyle/>
        <a:p>
          <a:endParaRPr lang="en-US" sz="2000">
            <a:latin typeface="Helvetica" panose="020B0604020202030204" pitchFamily="34" charset="0"/>
          </a:endParaRPr>
        </a:p>
      </dgm:t>
    </dgm:pt>
    <dgm:pt modelId="{0E4FB43C-7DF3-42EB-8A93-1BA9D58B4410}">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RESULTS</a:t>
          </a:r>
        </a:p>
      </dgm:t>
    </dgm:pt>
    <dgm:pt modelId="{FE1127E4-C6B7-4965-8AB6-0FDBFC59307A}" type="parTrans" cxnId="{BC1454D3-C9B4-4680-AEB5-AB9754FC0858}">
      <dgm:prSet/>
      <dgm:spPr/>
      <dgm:t>
        <a:bodyPr/>
        <a:lstStyle/>
        <a:p>
          <a:endParaRPr lang="en-US" sz="2000">
            <a:latin typeface="Helvetica" panose="020B0604020202030204" pitchFamily="34" charset="0"/>
          </a:endParaRPr>
        </a:p>
      </dgm:t>
    </dgm:pt>
    <dgm:pt modelId="{F3034E38-DB5F-459B-AB66-F2B37186F3CE}" type="sibTrans" cxnId="{BC1454D3-C9B4-4680-AEB5-AB9754FC0858}">
      <dgm:prSet/>
      <dgm:spPr/>
      <dgm:t>
        <a:bodyPr/>
        <a:lstStyle/>
        <a:p>
          <a:endParaRPr lang="en-US" sz="2000">
            <a:latin typeface="Helvetica" panose="020B0604020202030204" pitchFamily="34" charset="0"/>
          </a:endParaRPr>
        </a:p>
      </dgm:t>
    </dgm:pt>
    <dgm:pt modelId="{F1A890BF-B243-46EF-B2F7-4AF591E34539}">
      <dgm:prSet phldrT="[Tex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CONCLUSIONS</a:t>
          </a:r>
        </a:p>
      </dgm:t>
    </dgm:pt>
    <dgm:pt modelId="{CB107A05-2117-4A13-BE8F-F3AEE73F5F3B}" type="parTrans" cxnId="{59771283-76BB-44F0-A8D5-CC80BF33D689}">
      <dgm:prSet/>
      <dgm:spPr/>
      <dgm:t>
        <a:bodyPr/>
        <a:lstStyle/>
        <a:p>
          <a:endParaRPr lang="en-US" sz="2000">
            <a:latin typeface="Helvetica" panose="020B0604020202030204" pitchFamily="34" charset="0"/>
          </a:endParaRPr>
        </a:p>
      </dgm:t>
    </dgm:pt>
    <dgm:pt modelId="{FE4A3CCB-1F07-45EB-9638-3FE968C325FD}" type="sibTrans" cxnId="{59771283-76BB-44F0-A8D5-CC80BF33D689}">
      <dgm:prSet/>
      <dgm:spPr/>
      <dgm:t>
        <a:bodyPr/>
        <a:lstStyle/>
        <a:p>
          <a:endParaRPr lang="en-US" sz="2000">
            <a:latin typeface="Helvetica" panose="020B0604020202030204" pitchFamily="34" charset="0"/>
          </a:endParaRPr>
        </a:p>
      </dgm:t>
    </dgm:pt>
    <dgm:pt modelId="{1E2EEA9C-11E2-4ECC-9728-A61F15553679}">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dirty="0">
              <a:latin typeface="Helvetica" panose="020B0604020202030204" pitchFamily="34" charset="0"/>
            </a:rPr>
            <a:t>MOTIVATION &amp; BACKGROUND</a:t>
          </a:r>
        </a:p>
      </dgm:t>
    </dgm:pt>
    <dgm:pt modelId="{B883BD92-2C25-4509-99F5-F344C0D4E7CE}" type="parTrans" cxnId="{C938DFE9-75F9-4475-A6F0-FD59CA958DAC}">
      <dgm:prSet/>
      <dgm:spPr/>
      <dgm:t>
        <a:bodyPr/>
        <a:lstStyle/>
        <a:p>
          <a:endParaRPr lang="en-US" sz="2000">
            <a:latin typeface="Helvetica" panose="020B0604020202030204" pitchFamily="34" charset="0"/>
          </a:endParaRPr>
        </a:p>
      </dgm:t>
    </dgm:pt>
    <dgm:pt modelId="{14E1C99B-EDEF-4928-A6DD-23CE27DE8FD1}" type="sibTrans" cxnId="{C938DFE9-75F9-4475-A6F0-FD59CA958DAC}">
      <dgm:prSet/>
      <dgm:spPr/>
      <dgm:t>
        <a:bodyPr/>
        <a:lstStyle/>
        <a:p>
          <a:endParaRPr lang="en-US" sz="2000">
            <a:latin typeface="Helvetica" panose="020B0604020202030204" pitchFamily="34" charset="0"/>
          </a:endParaRPr>
        </a:p>
      </dgm:t>
    </dgm:pt>
    <dgm:pt modelId="{CAD91383-32C0-492B-BB34-8570AC5D5518}">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r>
            <a:rPr lang="en-US" sz="2000" b="0" dirty="0">
              <a:latin typeface="Helvetica" panose="020B0604020202030204" pitchFamily="34" charset="0"/>
            </a:rPr>
            <a:t>OBJECTIVES</a:t>
          </a:r>
        </a:p>
      </dgm:t>
    </dgm:pt>
    <dgm:pt modelId="{AE5FDA21-DF96-4A48-98C8-9B82D836727E}" type="parTrans" cxnId="{CA83BBDF-9B88-4F92-98BF-D01CB0C04B2F}">
      <dgm:prSet/>
      <dgm:spPr/>
      <dgm:t>
        <a:bodyPr/>
        <a:lstStyle/>
        <a:p>
          <a:endParaRPr lang="en-US" sz="2000">
            <a:latin typeface="Helvetica" panose="020B0604020202030204" pitchFamily="34" charset="0"/>
          </a:endParaRPr>
        </a:p>
      </dgm:t>
    </dgm:pt>
    <dgm:pt modelId="{CD326815-9C47-44AF-ADAD-E1948E0BB792}" type="sibTrans" cxnId="{CA83BBDF-9B88-4F92-98BF-D01CB0C04B2F}">
      <dgm:prSet/>
      <dgm:spPr/>
      <dgm:t>
        <a:bodyPr/>
        <a:lstStyle/>
        <a:p>
          <a:endParaRPr lang="en-US" sz="2000">
            <a:latin typeface="Helvetica" panose="020B0604020202030204" pitchFamily="34" charset="0"/>
          </a:endParaRPr>
        </a:p>
      </dgm:t>
    </dgm:pt>
    <dgm:pt modelId="{8D32CF57-C49A-42B5-8D4E-672B5301D736}">
      <dgm:prSet phldrT="[Tex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sz="2000" dirty="0">
              <a:latin typeface="Helvetica" panose="020B0604020202030204" pitchFamily="34" charset="0"/>
            </a:rPr>
            <a:t>FUTURE WORK</a:t>
          </a:r>
        </a:p>
      </dgm:t>
    </dgm:pt>
    <dgm:pt modelId="{74342EF6-0099-42E3-9781-EBFF6A0594D3}" type="parTrans" cxnId="{AC432A61-DE36-45F8-A383-CA73C23A3D69}">
      <dgm:prSet/>
      <dgm:spPr/>
      <dgm:t>
        <a:bodyPr/>
        <a:lstStyle/>
        <a:p>
          <a:endParaRPr lang="en-US"/>
        </a:p>
      </dgm:t>
    </dgm:pt>
    <dgm:pt modelId="{17E66E17-A461-48FE-8184-8F4D1BD3EB6C}" type="sibTrans" cxnId="{AC432A61-DE36-45F8-A383-CA73C23A3D69}">
      <dgm:prSet/>
      <dgm:spPr/>
      <dgm:t>
        <a:bodyPr/>
        <a:lstStyle/>
        <a:p>
          <a:endParaRPr lang="en-US"/>
        </a:p>
      </dgm:t>
    </dgm:pt>
    <dgm:pt modelId="{4CD33885-45E3-4868-AAE4-4FBA9CD586CB}" type="pres">
      <dgm:prSet presAssocID="{156EF97E-A10A-4598-AB22-C0E3FF462CCA}" presName="linearFlow" presStyleCnt="0">
        <dgm:presLayoutVars>
          <dgm:dir/>
          <dgm:resizeHandles val="exact"/>
        </dgm:presLayoutVars>
      </dgm:prSet>
      <dgm:spPr/>
    </dgm:pt>
    <dgm:pt modelId="{80C27BE1-0366-4558-9801-D8D12D75D541}" type="pres">
      <dgm:prSet presAssocID="{1E2EEA9C-11E2-4ECC-9728-A61F15553679}" presName="composite" presStyleCnt="0"/>
      <dgm:spPr/>
    </dgm:pt>
    <dgm:pt modelId="{109A3198-34ED-4298-99DF-B95EB73B05DA}" type="pres">
      <dgm:prSet presAssocID="{1E2EEA9C-11E2-4ECC-9728-A61F15553679}" presName="imgShp" presStyleLbl="fgImgPlace1" presStyleIdx="0" presStyleCnt="6" custLinFactNeighborX="32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dgm:spPr>
    </dgm:pt>
    <dgm:pt modelId="{2AF384E6-8D09-43B8-9BB0-76F75CB635AD}" type="pres">
      <dgm:prSet presAssocID="{1E2EEA9C-11E2-4ECC-9728-A61F15553679}" presName="txShp" presStyleLbl="node1" presStyleIdx="0" presStyleCnt="6">
        <dgm:presLayoutVars>
          <dgm:bulletEnabled val="1"/>
        </dgm:presLayoutVars>
      </dgm:prSet>
      <dgm:spPr/>
    </dgm:pt>
    <dgm:pt modelId="{74AD914E-FDD1-440E-AE05-897A93D22623}" type="pres">
      <dgm:prSet presAssocID="{14E1C99B-EDEF-4928-A6DD-23CE27DE8FD1}" presName="spacing" presStyleCnt="0"/>
      <dgm:spPr/>
    </dgm:pt>
    <dgm:pt modelId="{F43D4083-8635-4E1E-BD84-9E345D09699D}" type="pres">
      <dgm:prSet presAssocID="{CAD91383-32C0-492B-BB34-8570AC5D5518}" presName="composite" presStyleCnt="0"/>
      <dgm:spPr/>
    </dgm:pt>
    <dgm:pt modelId="{F5BA6294-E707-4B95-BC87-0C50402A1331}" type="pres">
      <dgm:prSet presAssocID="{CAD91383-32C0-492B-BB34-8570AC5D5518}" presName="imgShp" presStyleLbl="fgImgPlace1" presStyleIdx="1" presStyleCnt="6"/>
      <dgm:spPr>
        <a:blipFill dpi="0" rotWithShape="1">
          <a:blip xmlns:r="http://schemas.openxmlformats.org/officeDocument/2006/relationships" r:embed="rId2"/>
          <a:srcRect/>
          <a:stretch>
            <a:fillRect l="-66341" t="-17987" r="-68639" b="-32643"/>
          </a:stretch>
        </a:blipFill>
      </dgm:spPr>
    </dgm:pt>
    <dgm:pt modelId="{BAEC4313-BE87-44D3-A35C-3E4E400A823D}" type="pres">
      <dgm:prSet presAssocID="{CAD91383-32C0-492B-BB34-8570AC5D5518}" presName="txShp" presStyleLbl="node1" presStyleIdx="1" presStyleCnt="6">
        <dgm:presLayoutVars>
          <dgm:bulletEnabled val="1"/>
        </dgm:presLayoutVars>
      </dgm:prSet>
      <dgm:spPr/>
    </dgm:pt>
    <dgm:pt modelId="{1E4932F1-15B2-46A2-9C6E-0DBFB0F1FA67}" type="pres">
      <dgm:prSet presAssocID="{CD326815-9C47-44AF-ADAD-E1948E0BB792}" presName="spacing" presStyleCnt="0"/>
      <dgm:spPr/>
    </dgm:pt>
    <dgm:pt modelId="{69A18F21-8195-4A32-B0A0-98D49EDE6319}" type="pres">
      <dgm:prSet presAssocID="{EEC9B9B5-F363-4399-B3F2-10B897D3FFCC}" presName="composite" presStyleCnt="0"/>
      <dgm:spPr/>
    </dgm:pt>
    <dgm:pt modelId="{B66A084B-F344-4104-8EDB-BA363F794C90}" type="pres">
      <dgm:prSet presAssocID="{EEC9B9B5-F363-4399-B3F2-10B897D3FFCC}" presName="imgShp" presStyleLbl="fgImgPlace1" presStyleIdx="2" presStyleCnt="6"/>
      <dgm:spPr>
        <a:blipFill>
          <a:blip xmlns:r="http://schemas.openxmlformats.org/officeDocument/2006/relationships" r:embed="rId3"/>
          <a:srcRect/>
          <a:stretch>
            <a:fillRect l="-45000" r="-45000"/>
          </a:stretch>
        </a:blipFill>
      </dgm:spPr>
    </dgm:pt>
    <dgm:pt modelId="{EB6CB93B-6165-4A9E-B644-939DF52DBBF5}" type="pres">
      <dgm:prSet presAssocID="{EEC9B9B5-F363-4399-B3F2-10B897D3FFCC}" presName="txShp" presStyleLbl="node1" presStyleIdx="2" presStyleCnt="6">
        <dgm:presLayoutVars>
          <dgm:bulletEnabled val="1"/>
        </dgm:presLayoutVars>
      </dgm:prSet>
      <dgm:spPr/>
    </dgm:pt>
    <dgm:pt modelId="{D1E5545C-DBE5-4F4B-97BD-3DA6DDC60827}" type="pres">
      <dgm:prSet presAssocID="{A65B5060-92FA-44E5-9ACE-FE60AD0F2D6F}" presName="spacing" presStyleCnt="0"/>
      <dgm:spPr/>
    </dgm:pt>
    <dgm:pt modelId="{91ECCC2B-B16B-4F82-8EA2-DF01810030F0}" type="pres">
      <dgm:prSet presAssocID="{0E4FB43C-7DF3-42EB-8A93-1BA9D58B4410}" presName="composite" presStyleCnt="0"/>
      <dgm:spPr/>
    </dgm:pt>
    <dgm:pt modelId="{8F2A7279-EF0F-44E2-82EC-138C48D7E902}" type="pres">
      <dgm:prSet presAssocID="{0E4FB43C-7DF3-42EB-8A93-1BA9D58B4410}" presName="imgShp" presStyleLbl="fgImgPlace1" presStyleIdx="3" presStyleCnt="6"/>
      <dgm:spPr>
        <a:blipFill dpi="0" rotWithShape="1">
          <a:blip xmlns:r="http://schemas.openxmlformats.org/officeDocument/2006/relationships" r:embed="rId4"/>
          <a:srcRect/>
          <a:stretch>
            <a:fillRect l="-100624" t="-39513" r="-115019" b="-37815"/>
          </a:stretch>
        </a:blipFill>
      </dgm:spPr>
    </dgm:pt>
    <dgm:pt modelId="{BD4A87FE-410D-4C59-83E2-69EC5AA453E8}" type="pres">
      <dgm:prSet presAssocID="{0E4FB43C-7DF3-42EB-8A93-1BA9D58B4410}" presName="txShp" presStyleLbl="node1" presStyleIdx="3" presStyleCnt="6">
        <dgm:presLayoutVars>
          <dgm:bulletEnabled val="1"/>
        </dgm:presLayoutVars>
      </dgm:prSet>
      <dgm:spPr/>
    </dgm:pt>
    <dgm:pt modelId="{C561F91C-3B51-480F-B72E-E3C7050B05AF}" type="pres">
      <dgm:prSet presAssocID="{F3034E38-DB5F-459B-AB66-F2B37186F3CE}" presName="spacing" presStyleCnt="0"/>
      <dgm:spPr/>
    </dgm:pt>
    <dgm:pt modelId="{FE3E95C1-374A-4335-916A-7CACBBD23578}" type="pres">
      <dgm:prSet presAssocID="{F1A890BF-B243-46EF-B2F7-4AF591E34539}" presName="composite" presStyleCnt="0"/>
      <dgm:spPr/>
    </dgm:pt>
    <dgm:pt modelId="{358CCB0B-ECB3-4351-BB7D-8DF9F186A283}" type="pres">
      <dgm:prSet presAssocID="{F1A890BF-B243-46EF-B2F7-4AF591E34539}" presName="imgShp"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dgm:spPr>
    </dgm:pt>
    <dgm:pt modelId="{EE8294C1-166F-443A-894F-F31A13A1198B}" type="pres">
      <dgm:prSet presAssocID="{F1A890BF-B243-46EF-B2F7-4AF591E34539}" presName="txShp" presStyleLbl="node1" presStyleIdx="4" presStyleCnt="6">
        <dgm:presLayoutVars>
          <dgm:bulletEnabled val="1"/>
        </dgm:presLayoutVars>
      </dgm:prSet>
      <dgm:spPr/>
    </dgm:pt>
    <dgm:pt modelId="{2CD35FE7-B1AE-4C91-AD03-61A5EBD22912}" type="pres">
      <dgm:prSet presAssocID="{FE4A3CCB-1F07-45EB-9638-3FE968C325FD}" presName="spacing" presStyleCnt="0"/>
      <dgm:spPr/>
    </dgm:pt>
    <dgm:pt modelId="{869E6B77-E22D-4052-8FEA-0D5AC78A3DFA}" type="pres">
      <dgm:prSet presAssocID="{8D32CF57-C49A-42B5-8D4E-672B5301D736}" presName="composite" presStyleCnt="0"/>
      <dgm:spPr/>
    </dgm:pt>
    <dgm:pt modelId="{EAC10D89-8945-4168-A7AD-DAB5AD3806CC}" type="pres">
      <dgm:prSet presAssocID="{8D32CF57-C49A-42B5-8D4E-672B5301D736}" presName="imgShp"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dgm:spPr>
    </dgm:pt>
    <dgm:pt modelId="{865599D1-0688-462B-B605-A3377F6963FB}" type="pres">
      <dgm:prSet presAssocID="{8D32CF57-C49A-42B5-8D4E-672B5301D736}" presName="txShp" presStyleLbl="node1" presStyleIdx="5" presStyleCnt="6">
        <dgm:presLayoutVars>
          <dgm:bulletEnabled val="1"/>
        </dgm:presLayoutVars>
      </dgm:prSet>
      <dgm:spPr/>
    </dgm:pt>
  </dgm:ptLst>
  <dgm:cxnLst>
    <dgm:cxn modelId="{97961706-56CB-48B7-ADAB-F3029765F946}" type="presOf" srcId="{CAD91383-32C0-492B-BB34-8570AC5D5518}" destId="{BAEC4313-BE87-44D3-A35C-3E4E400A823D}" srcOrd="0" destOrd="0" presId="urn:microsoft.com/office/officeart/2005/8/layout/vList3"/>
    <dgm:cxn modelId="{866B3023-7EF2-42F1-9AFA-71DEAA982C1A}" type="presOf" srcId="{EEC9B9B5-F363-4399-B3F2-10B897D3FFCC}" destId="{EB6CB93B-6165-4A9E-B644-939DF52DBBF5}" srcOrd="0" destOrd="0" presId="urn:microsoft.com/office/officeart/2005/8/layout/vList3"/>
    <dgm:cxn modelId="{9F37C338-408E-4E7E-B4B7-5041BC8F7B21}" type="presOf" srcId="{1E2EEA9C-11E2-4ECC-9728-A61F15553679}" destId="{2AF384E6-8D09-43B8-9BB0-76F75CB635AD}" srcOrd="0" destOrd="0" presId="urn:microsoft.com/office/officeart/2005/8/layout/vList3"/>
    <dgm:cxn modelId="{74A28A39-38A6-4893-A3BA-743C785A4ADC}" type="presOf" srcId="{156EF97E-A10A-4598-AB22-C0E3FF462CCA}" destId="{4CD33885-45E3-4868-AAE4-4FBA9CD586CB}" srcOrd="0" destOrd="0" presId="urn:microsoft.com/office/officeart/2005/8/layout/vList3"/>
    <dgm:cxn modelId="{06548F40-CA8E-4273-919D-ACB01F6A2507}" type="presOf" srcId="{0E4FB43C-7DF3-42EB-8A93-1BA9D58B4410}" destId="{BD4A87FE-410D-4C59-83E2-69EC5AA453E8}" srcOrd="0" destOrd="0" presId="urn:microsoft.com/office/officeart/2005/8/layout/vList3"/>
    <dgm:cxn modelId="{E171085D-E7CF-4145-9140-1EFBAD188A52}" type="presOf" srcId="{8D32CF57-C49A-42B5-8D4E-672B5301D736}" destId="{865599D1-0688-462B-B605-A3377F6963FB}" srcOrd="0" destOrd="0" presId="urn:microsoft.com/office/officeart/2005/8/layout/vList3"/>
    <dgm:cxn modelId="{AC432A61-DE36-45F8-A383-CA73C23A3D69}" srcId="{156EF97E-A10A-4598-AB22-C0E3FF462CCA}" destId="{8D32CF57-C49A-42B5-8D4E-672B5301D736}" srcOrd="5" destOrd="0" parTransId="{74342EF6-0099-42E3-9781-EBFF6A0594D3}" sibTransId="{17E66E17-A461-48FE-8184-8F4D1BD3EB6C}"/>
    <dgm:cxn modelId="{59771283-76BB-44F0-A8D5-CC80BF33D689}" srcId="{156EF97E-A10A-4598-AB22-C0E3FF462CCA}" destId="{F1A890BF-B243-46EF-B2F7-4AF591E34539}" srcOrd="4" destOrd="0" parTransId="{CB107A05-2117-4A13-BE8F-F3AEE73F5F3B}" sibTransId="{FE4A3CCB-1F07-45EB-9638-3FE968C325FD}"/>
    <dgm:cxn modelId="{EF4F859F-C95A-4D0E-8AF4-04B9A13C2327}" srcId="{156EF97E-A10A-4598-AB22-C0E3FF462CCA}" destId="{EEC9B9B5-F363-4399-B3F2-10B897D3FFCC}" srcOrd="2" destOrd="0" parTransId="{BEB401BA-02AA-418C-A6EB-3E38B6679EEE}" sibTransId="{A65B5060-92FA-44E5-9ACE-FE60AD0F2D6F}"/>
    <dgm:cxn modelId="{173E8FA7-960E-4927-A7DE-B9EE8D498878}" type="presOf" srcId="{F1A890BF-B243-46EF-B2F7-4AF591E34539}" destId="{EE8294C1-166F-443A-894F-F31A13A1198B}" srcOrd="0" destOrd="0" presId="urn:microsoft.com/office/officeart/2005/8/layout/vList3"/>
    <dgm:cxn modelId="{BC1454D3-C9B4-4680-AEB5-AB9754FC0858}" srcId="{156EF97E-A10A-4598-AB22-C0E3FF462CCA}" destId="{0E4FB43C-7DF3-42EB-8A93-1BA9D58B4410}" srcOrd="3" destOrd="0" parTransId="{FE1127E4-C6B7-4965-8AB6-0FDBFC59307A}" sibTransId="{F3034E38-DB5F-459B-AB66-F2B37186F3CE}"/>
    <dgm:cxn modelId="{CA83BBDF-9B88-4F92-98BF-D01CB0C04B2F}" srcId="{156EF97E-A10A-4598-AB22-C0E3FF462CCA}" destId="{CAD91383-32C0-492B-BB34-8570AC5D5518}" srcOrd="1" destOrd="0" parTransId="{AE5FDA21-DF96-4A48-98C8-9B82D836727E}" sibTransId="{CD326815-9C47-44AF-ADAD-E1948E0BB792}"/>
    <dgm:cxn modelId="{C938DFE9-75F9-4475-A6F0-FD59CA958DAC}" srcId="{156EF97E-A10A-4598-AB22-C0E3FF462CCA}" destId="{1E2EEA9C-11E2-4ECC-9728-A61F15553679}" srcOrd="0" destOrd="0" parTransId="{B883BD92-2C25-4509-99F5-F344C0D4E7CE}" sibTransId="{14E1C99B-EDEF-4928-A6DD-23CE27DE8FD1}"/>
    <dgm:cxn modelId="{362831F5-65F6-49F4-A091-263954096A24}" type="presParOf" srcId="{4CD33885-45E3-4868-AAE4-4FBA9CD586CB}" destId="{80C27BE1-0366-4558-9801-D8D12D75D541}" srcOrd="0" destOrd="0" presId="urn:microsoft.com/office/officeart/2005/8/layout/vList3"/>
    <dgm:cxn modelId="{411243E8-6EA9-4938-BB7B-CFD78334D189}" type="presParOf" srcId="{80C27BE1-0366-4558-9801-D8D12D75D541}" destId="{109A3198-34ED-4298-99DF-B95EB73B05DA}" srcOrd="0" destOrd="0" presId="urn:microsoft.com/office/officeart/2005/8/layout/vList3"/>
    <dgm:cxn modelId="{65A110CF-CCE8-4E1A-B0C3-0D8FE5798645}" type="presParOf" srcId="{80C27BE1-0366-4558-9801-D8D12D75D541}" destId="{2AF384E6-8D09-43B8-9BB0-76F75CB635AD}" srcOrd="1" destOrd="0" presId="urn:microsoft.com/office/officeart/2005/8/layout/vList3"/>
    <dgm:cxn modelId="{0043CC14-CBA7-4A18-A48A-DD4AFC202CC3}" type="presParOf" srcId="{4CD33885-45E3-4868-AAE4-4FBA9CD586CB}" destId="{74AD914E-FDD1-440E-AE05-897A93D22623}" srcOrd="1" destOrd="0" presId="urn:microsoft.com/office/officeart/2005/8/layout/vList3"/>
    <dgm:cxn modelId="{B6C33282-2E37-46AF-B15F-F92F8ECA352B}" type="presParOf" srcId="{4CD33885-45E3-4868-AAE4-4FBA9CD586CB}" destId="{F43D4083-8635-4E1E-BD84-9E345D09699D}" srcOrd="2" destOrd="0" presId="urn:microsoft.com/office/officeart/2005/8/layout/vList3"/>
    <dgm:cxn modelId="{22C25157-728C-457D-A596-14E64FA0DA93}" type="presParOf" srcId="{F43D4083-8635-4E1E-BD84-9E345D09699D}" destId="{F5BA6294-E707-4B95-BC87-0C50402A1331}" srcOrd="0" destOrd="0" presId="urn:microsoft.com/office/officeart/2005/8/layout/vList3"/>
    <dgm:cxn modelId="{1CBB1BFA-DA1D-4857-A035-5F36296ACC8D}" type="presParOf" srcId="{F43D4083-8635-4E1E-BD84-9E345D09699D}" destId="{BAEC4313-BE87-44D3-A35C-3E4E400A823D}" srcOrd="1" destOrd="0" presId="urn:microsoft.com/office/officeart/2005/8/layout/vList3"/>
    <dgm:cxn modelId="{02B12C6C-6EA7-4057-B6D3-56324E46BF1D}" type="presParOf" srcId="{4CD33885-45E3-4868-AAE4-4FBA9CD586CB}" destId="{1E4932F1-15B2-46A2-9C6E-0DBFB0F1FA67}" srcOrd="3" destOrd="0" presId="urn:microsoft.com/office/officeart/2005/8/layout/vList3"/>
    <dgm:cxn modelId="{C476D58C-99F7-47EA-A23E-A7C3042B54A5}" type="presParOf" srcId="{4CD33885-45E3-4868-AAE4-4FBA9CD586CB}" destId="{69A18F21-8195-4A32-B0A0-98D49EDE6319}" srcOrd="4" destOrd="0" presId="urn:microsoft.com/office/officeart/2005/8/layout/vList3"/>
    <dgm:cxn modelId="{E6A19743-BB23-450F-AA58-4D10787F8831}" type="presParOf" srcId="{69A18F21-8195-4A32-B0A0-98D49EDE6319}" destId="{B66A084B-F344-4104-8EDB-BA363F794C90}" srcOrd="0" destOrd="0" presId="urn:microsoft.com/office/officeart/2005/8/layout/vList3"/>
    <dgm:cxn modelId="{CFEB0702-0C84-40DD-A76B-FB10C2B50016}" type="presParOf" srcId="{69A18F21-8195-4A32-B0A0-98D49EDE6319}" destId="{EB6CB93B-6165-4A9E-B644-939DF52DBBF5}" srcOrd="1" destOrd="0" presId="urn:microsoft.com/office/officeart/2005/8/layout/vList3"/>
    <dgm:cxn modelId="{229E2A4A-6055-4465-AE48-1049161D0CFC}" type="presParOf" srcId="{4CD33885-45E3-4868-AAE4-4FBA9CD586CB}" destId="{D1E5545C-DBE5-4F4B-97BD-3DA6DDC60827}" srcOrd="5" destOrd="0" presId="urn:microsoft.com/office/officeart/2005/8/layout/vList3"/>
    <dgm:cxn modelId="{91931AC1-E299-4493-8DB5-0252CB7CF6C8}" type="presParOf" srcId="{4CD33885-45E3-4868-AAE4-4FBA9CD586CB}" destId="{91ECCC2B-B16B-4F82-8EA2-DF01810030F0}" srcOrd="6" destOrd="0" presId="urn:microsoft.com/office/officeart/2005/8/layout/vList3"/>
    <dgm:cxn modelId="{7E1A4128-D898-4ED1-BCAB-5AE690598685}" type="presParOf" srcId="{91ECCC2B-B16B-4F82-8EA2-DF01810030F0}" destId="{8F2A7279-EF0F-44E2-82EC-138C48D7E902}" srcOrd="0" destOrd="0" presId="urn:microsoft.com/office/officeart/2005/8/layout/vList3"/>
    <dgm:cxn modelId="{1059F7E6-C183-41D1-9D1C-B1413441D72B}" type="presParOf" srcId="{91ECCC2B-B16B-4F82-8EA2-DF01810030F0}" destId="{BD4A87FE-410D-4C59-83E2-69EC5AA453E8}" srcOrd="1" destOrd="0" presId="urn:microsoft.com/office/officeart/2005/8/layout/vList3"/>
    <dgm:cxn modelId="{FE4172BC-5B68-4A2B-8577-1225DB6BAEF3}" type="presParOf" srcId="{4CD33885-45E3-4868-AAE4-4FBA9CD586CB}" destId="{C561F91C-3B51-480F-B72E-E3C7050B05AF}" srcOrd="7" destOrd="0" presId="urn:microsoft.com/office/officeart/2005/8/layout/vList3"/>
    <dgm:cxn modelId="{D14DBE60-B8AA-4631-BEBE-5A28A5959B57}" type="presParOf" srcId="{4CD33885-45E3-4868-AAE4-4FBA9CD586CB}" destId="{FE3E95C1-374A-4335-916A-7CACBBD23578}" srcOrd="8" destOrd="0" presId="urn:microsoft.com/office/officeart/2005/8/layout/vList3"/>
    <dgm:cxn modelId="{E293CF0D-126F-43F0-9FBE-AD90A773AD1F}" type="presParOf" srcId="{FE3E95C1-374A-4335-916A-7CACBBD23578}" destId="{358CCB0B-ECB3-4351-BB7D-8DF9F186A283}" srcOrd="0" destOrd="0" presId="urn:microsoft.com/office/officeart/2005/8/layout/vList3"/>
    <dgm:cxn modelId="{88985C9A-09DB-4CB8-A574-19CE7E05D518}" type="presParOf" srcId="{FE3E95C1-374A-4335-916A-7CACBBD23578}" destId="{EE8294C1-166F-443A-894F-F31A13A1198B}" srcOrd="1" destOrd="0" presId="urn:microsoft.com/office/officeart/2005/8/layout/vList3"/>
    <dgm:cxn modelId="{970D9636-27E3-4A62-BEBE-525696690A16}" type="presParOf" srcId="{4CD33885-45E3-4868-AAE4-4FBA9CD586CB}" destId="{2CD35FE7-B1AE-4C91-AD03-61A5EBD22912}" srcOrd="9" destOrd="0" presId="urn:microsoft.com/office/officeart/2005/8/layout/vList3"/>
    <dgm:cxn modelId="{BF646209-950A-45C2-A9E8-F0DF3014EF55}" type="presParOf" srcId="{4CD33885-45E3-4868-AAE4-4FBA9CD586CB}" destId="{869E6B77-E22D-4052-8FEA-0D5AC78A3DFA}" srcOrd="10" destOrd="0" presId="urn:microsoft.com/office/officeart/2005/8/layout/vList3"/>
    <dgm:cxn modelId="{6C7FE720-9CDB-41EC-B280-CFCBF5E4063B}" type="presParOf" srcId="{869E6B77-E22D-4052-8FEA-0D5AC78A3DFA}" destId="{EAC10D89-8945-4168-A7AD-DAB5AD3806CC}" srcOrd="0" destOrd="0" presId="urn:microsoft.com/office/officeart/2005/8/layout/vList3"/>
    <dgm:cxn modelId="{0179BC04-D45F-4948-94ED-AA0569D39192}" type="presParOf" srcId="{869E6B77-E22D-4052-8FEA-0D5AC78A3DFA}" destId="{865599D1-0688-462B-B605-A3377F6963F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384E6-8D09-43B8-9BB0-76F75CB635AD}">
      <dsp:nvSpPr>
        <dsp:cNvPr id="0" name=""/>
        <dsp:cNvSpPr/>
      </dsp:nvSpPr>
      <dsp:spPr>
        <a:xfrm rot="10800000">
          <a:off x="1630615" y="578"/>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MOTIVATION &amp; BACKGROUND</a:t>
          </a:r>
        </a:p>
      </dsp:txBody>
      <dsp:txXfrm rot="10800000">
        <a:off x="1776348" y="578"/>
        <a:ext cx="5749472" cy="582932"/>
      </dsp:txXfrm>
    </dsp:sp>
    <dsp:sp modelId="{109A3198-34ED-4298-99DF-B95EB73B05DA}">
      <dsp:nvSpPr>
        <dsp:cNvPr id="0" name=""/>
        <dsp:cNvSpPr/>
      </dsp:nvSpPr>
      <dsp:spPr>
        <a:xfrm>
          <a:off x="1341049" y="578"/>
          <a:ext cx="582932" cy="58293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C4313-BE87-44D3-A35C-3E4E400A823D}">
      <dsp:nvSpPr>
        <dsp:cNvPr id="0" name=""/>
        <dsp:cNvSpPr/>
      </dsp:nvSpPr>
      <dsp:spPr>
        <a:xfrm rot="10800000">
          <a:off x="1630615" y="757520"/>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Helvetica" panose="020B0604020202030204" pitchFamily="34" charset="0"/>
            </a:rPr>
            <a:t>OBJECTIVES</a:t>
          </a:r>
        </a:p>
      </dsp:txBody>
      <dsp:txXfrm rot="10800000">
        <a:off x="1776348" y="757520"/>
        <a:ext cx="5749472" cy="582932"/>
      </dsp:txXfrm>
    </dsp:sp>
    <dsp:sp modelId="{F5BA6294-E707-4B95-BC87-0C50402A1331}">
      <dsp:nvSpPr>
        <dsp:cNvPr id="0" name=""/>
        <dsp:cNvSpPr/>
      </dsp:nvSpPr>
      <dsp:spPr>
        <a:xfrm>
          <a:off x="1339149" y="757520"/>
          <a:ext cx="582932" cy="582932"/>
        </a:xfrm>
        <a:prstGeom prst="ellipse">
          <a:avLst/>
        </a:prstGeom>
        <a:blipFill dpi="0" rotWithShape="1">
          <a:blip xmlns:r="http://schemas.openxmlformats.org/officeDocument/2006/relationships" r:embed="rId2"/>
          <a:srcRect/>
          <a:stretch>
            <a:fillRect l="-66341" t="-17987" r="-68639" b="-326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CB93B-6165-4A9E-B644-939DF52DBBF5}">
      <dsp:nvSpPr>
        <dsp:cNvPr id="0" name=""/>
        <dsp:cNvSpPr/>
      </dsp:nvSpPr>
      <dsp:spPr>
        <a:xfrm rot="10800000">
          <a:off x="1630615" y="1514462"/>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COMPUTATIONAL APPROACH</a:t>
          </a:r>
        </a:p>
      </dsp:txBody>
      <dsp:txXfrm rot="10800000">
        <a:off x="1776348" y="1514462"/>
        <a:ext cx="5749472" cy="582932"/>
      </dsp:txXfrm>
    </dsp:sp>
    <dsp:sp modelId="{B66A084B-F344-4104-8EDB-BA363F794C90}">
      <dsp:nvSpPr>
        <dsp:cNvPr id="0" name=""/>
        <dsp:cNvSpPr/>
      </dsp:nvSpPr>
      <dsp:spPr>
        <a:xfrm>
          <a:off x="1339149" y="1514462"/>
          <a:ext cx="582932" cy="582932"/>
        </a:xfrm>
        <a:prstGeom prst="ellipse">
          <a:avLst/>
        </a:prstGeom>
        <a:blipFill>
          <a:blip xmlns:r="http://schemas.openxmlformats.org/officeDocument/2006/relationships" r:embed="rId3"/>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87FE-410D-4C59-83E2-69EC5AA453E8}">
      <dsp:nvSpPr>
        <dsp:cNvPr id="0" name=""/>
        <dsp:cNvSpPr/>
      </dsp:nvSpPr>
      <dsp:spPr>
        <a:xfrm rot="10800000">
          <a:off x="1630615" y="2271404"/>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RESULTS</a:t>
          </a:r>
        </a:p>
      </dsp:txBody>
      <dsp:txXfrm rot="10800000">
        <a:off x="1776348" y="2271404"/>
        <a:ext cx="5749472" cy="582932"/>
      </dsp:txXfrm>
    </dsp:sp>
    <dsp:sp modelId="{8F2A7279-EF0F-44E2-82EC-138C48D7E902}">
      <dsp:nvSpPr>
        <dsp:cNvPr id="0" name=""/>
        <dsp:cNvSpPr/>
      </dsp:nvSpPr>
      <dsp:spPr>
        <a:xfrm>
          <a:off x="1339149" y="2271404"/>
          <a:ext cx="582932" cy="582932"/>
        </a:xfrm>
        <a:prstGeom prst="ellipse">
          <a:avLst/>
        </a:prstGeom>
        <a:blipFill dpi="0" rotWithShape="1">
          <a:blip xmlns:r="http://schemas.openxmlformats.org/officeDocument/2006/relationships" r:embed="rId4"/>
          <a:srcRect/>
          <a:stretch>
            <a:fillRect l="-100624" t="-39513" r="-115019" b="-378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294C1-166F-443A-894F-F31A13A1198B}">
      <dsp:nvSpPr>
        <dsp:cNvPr id="0" name=""/>
        <dsp:cNvSpPr/>
      </dsp:nvSpPr>
      <dsp:spPr>
        <a:xfrm rot="10800000">
          <a:off x="1630615" y="3028346"/>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CONCLUSIONS</a:t>
          </a:r>
        </a:p>
      </dsp:txBody>
      <dsp:txXfrm rot="10800000">
        <a:off x="1776348" y="3028346"/>
        <a:ext cx="5749472" cy="582932"/>
      </dsp:txXfrm>
    </dsp:sp>
    <dsp:sp modelId="{358CCB0B-ECB3-4351-BB7D-8DF9F186A283}">
      <dsp:nvSpPr>
        <dsp:cNvPr id="0" name=""/>
        <dsp:cNvSpPr/>
      </dsp:nvSpPr>
      <dsp:spPr>
        <a:xfrm>
          <a:off x="1339149" y="3028346"/>
          <a:ext cx="582932" cy="582932"/>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599D1-0688-462B-B605-A3377F6963FB}">
      <dsp:nvSpPr>
        <dsp:cNvPr id="0" name=""/>
        <dsp:cNvSpPr/>
      </dsp:nvSpPr>
      <dsp:spPr>
        <a:xfrm rot="10800000">
          <a:off x="1630615" y="3785289"/>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FUTURE WORK</a:t>
          </a:r>
        </a:p>
      </dsp:txBody>
      <dsp:txXfrm rot="10800000">
        <a:off x="1776348" y="3785289"/>
        <a:ext cx="5749472" cy="582932"/>
      </dsp:txXfrm>
    </dsp:sp>
    <dsp:sp modelId="{EAC10D89-8945-4168-A7AD-DAB5AD3806CC}">
      <dsp:nvSpPr>
        <dsp:cNvPr id="0" name=""/>
        <dsp:cNvSpPr/>
      </dsp:nvSpPr>
      <dsp:spPr>
        <a:xfrm>
          <a:off x="1339149" y="3785289"/>
          <a:ext cx="582932" cy="582932"/>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384E6-8D09-43B8-9BB0-76F75CB635AD}">
      <dsp:nvSpPr>
        <dsp:cNvPr id="0" name=""/>
        <dsp:cNvSpPr/>
      </dsp:nvSpPr>
      <dsp:spPr>
        <a:xfrm rot="10800000">
          <a:off x="1630615" y="578"/>
          <a:ext cx="5895205" cy="582932"/>
        </a:xfrm>
        <a:prstGeom prst="homePlat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MOTIVATION &amp; BACKGROUND</a:t>
          </a:r>
        </a:p>
      </dsp:txBody>
      <dsp:txXfrm rot="10800000">
        <a:off x="1776348" y="578"/>
        <a:ext cx="5749472" cy="582932"/>
      </dsp:txXfrm>
    </dsp:sp>
    <dsp:sp modelId="{109A3198-34ED-4298-99DF-B95EB73B05DA}">
      <dsp:nvSpPr>
        <dsp:cNvPr id="0" name=""/>
        <dsp:cNvSpPr/>
      </dsp:nvSpPr>
      <dsp:spPr>
        <a:xfrm>
          <a:off x="1341049" y="578"/>
          <a:ext cx="582932" cy="58293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C4313-BE87-44D3-A35C-3E4E400A823D}">
      <dsp:nvSpPr>
        <dsp:cNvPr id="0" name=""/>
        <dsp:cNvSpPr/>
      </dsp:nvSpPr>
      <dsp:spPr>
        <a:xfrm rot="10800000">
          <a:off x="1630615" y="757520"/>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Helvetica" panose="020B0604020202030204" pitchFamily="34" charset="0"/>
            </a:rPr>
            <a:t>OBJECTIVES</a:t>
          </a:r>
        </a:p>
      </dsp:txBody>
      <dsp:txXfrm rot="10800000">
        <a:off x="1776348" y="757520"/>
        <a:ext cx="5749472" cy="582932"/>
      </dsp:txXfrm>
    </dsp:sp>
    <dsp:sp modelId="{F5BA6294-E707-4B95-BC87-0C50402A1331}">
      <dsp:nvSpPr>
        <dsp:cNvPr id="0" name=""/>
        <dsp:cNvSpPr/>
      </dsp:nvSpPr>
      <dsp:spPr>
        <a:xfrm>
          <a:off x="1339149" y="757520"/>
          <a:ext cx="582932" cy="582932"/>
        </a:xfrm>
        <a:prstGeom prst="ellipse">
          <a:avLst/>
        </a:prstGeom>
        <a:blipFill dpi="0" rotWithShape="1">
          <a:blip xmlns:r="http://schemas.openxmlformats.org/officeDocument/2006/relationships" r:embed="rId2"/>
          <a:srcRect/>
          <a:stretch>
            <a:fillRect l="-66341" t="-17987" r="-68639" b="-326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CB93B-6165-4A9E-B644-939DF52DBBF5}">
      <dsp:nvSpPr>
        <dsp:cNvPr id="0" name=""/>
        <dsp:cNvSpPr/>
      </dsp:nvSpPr>
      <dsp:spPr>
        <a:xfrm rot="10800000">
          <a:off x="1630615" y="1514462"/>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COMPUTATIONAL APPROACH</a:t>
          </a:r>
        </a:p>
      </dsp:txBody>
      <dsp:txXfrm rot="10800000">
        <a:off x="1776348" y="1514462"/>
        <a:ext cx="5749472" cy="582932"/>
      </dsp:txXfrm>
    </dsp:sp>
    <dsp:sp modelId="{B66A084B-F344-4104-8EDB-BA363F794C90}">
      <dsp:nvSpPr>
        <dsp:cNvPr id="0" name=""/>
        <dsp:cNvSpPr/>
      </dsp:nvSpPr>
      <dsp:spPr>
        <a:xfrm>
          <a:off x="1339149" y="1514462"/>
          <a:ext cx="582932" cy="582932"/>
        </a:xfrm>
        <a:prstGeom prst="ellipse">
          <a:avLst/>
        </a:prstGeom>
        <a:blipFill>
          <a:blip xmlns:r="http://schemas.openxmlformats.org/officeDocument/2006/relationships" r:embed="rId3"/>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87FE-410D-4C59-83E2-69EC5AA453E8}">
      <dsp:nvSpPr>
        <dsp:cNvPr id="0" name=""/>
        <dsp:cNvSpPr/>
      </dsp:nvSpPr>
      <dsp:spPr>
        <a:xfrm rot="10800000">
          <a:off x="1630615" y="2271404"/>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RESULTS</a:t>
          </a:r>
        </a:p>
      </dsp:txBody>
      <dsp:txXfrm rot="10800000">
        <a:off x="1776348" y="2271404"/>
        <a:ext cx="5749472" cy="582932"/>
      </dsp:txXfrm>
    </dsp:sp>
    <dsp:sp modelId="{8F2A7279-EF0F-44E2-82EC-138C48D7E902}">
      <dsp:nvSpPr>
        <dsp:cNvPr id="0" name=""/>
        <dsp:cNvSpPr/>
      </dsp:nvSpPr>
      <dsp:spPr>
        <a:xfrm>
          <a:off x="1339149" y="2271404"/>
          <a:ext cx="582932" cy="582932"/>
        </a:xfrm>
        <a:prstGeom prst="ellipse">
          <a:avLst/>
        </a:prstGeom>
        <a:blipFill dpi="0" rotWithShape="1">
          <a:blip xmlns:r="http://schemas.openxmlformats.org/officeDocument/2006/relationships" r:embed="rId4"/>
          <a:srcRect/>
          <a:stretch>
            <a:fillRect l="-100624" t="-39513" r="-115019" b="-378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294C1-166F-443A-894F-F31A13A1198B}">
      <dsp:nvSpPr>
        <dsp:cNvPr id="0" name=""/>
        <dsp:cNvSpPr/>
      </dsp:nvSpPr>
      <dsp:spPr>
        <a:xfrm rot="10800000">
          <a:off x="1630615" y="3028346"/>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CONCLUSIONS</a:t>
          </a:r>
        </a:p>
      </dsp:txBody>
      <dsp:txXfrm rot="10800000">
        <a:off x="1776348" y="3028346"/>
        <a:ext cx="5749472" cy="582932"/>
      </dsp:txXfrm>
    </dsp:sp>
    <dsp:sp modelId="{358CCB0B-ECB3-4351-BB7D-8DF9F186A283}">
      <dsp:nvSpPr>
        <dsp:cNvPr id="0" name=""/>
        <dsp:cNvSpPr/>
      </dsp:nvSpPr>
      <dsp:spPr>
        <a:xfrm>
          <a:off x="1339149" y="3028346"/>
          <a:ext cx="582932" cy="582932"/>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599D1-0688-462B-B605-A3377F6963FB}">
      <dsp:nvSpPr>
        <dsp:cNvPr id="0" name=""/>
        <dsp:cNvSpPr/>
      </dsp:nvSpPr>
      <dsp:spPr>
        <a:xfrm rot="10800000">
          <a:off x="1630615" y="3785289"/>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FUTURE WORK</a:t>
          </a:r>
        </a:p>
      </dsp:txBody>
      <dsp:txXfrm rot="10800000">
        <a:off x="1776348" y="3785289"/>
        <a:ext cx="5749472" cy="582932"/>
      </dsp:txXfrm>
    </dsp:sp>
    <dsp:sp modelId="{EAC10D89-8945-4168-A7AD-DAB5AD3806CC}">
      <dsp:nvSpPr>
        <dsp:cNvPr id="0" name=""/>
        <dsp:cNvSpPr/>
      </dsp:nvSpPr>
      <dsp:spPr>
        <a:xfrm>
          <a:off x="1339149" y="3785289"/>
          <a:ext cx="582932" cy="582932"/>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384E6-8D09-43B8-9BB0-76F75CB635AD}">
      <dsp:nvSpPr>
        <dsp:cNvPr id="0" name=""/>
        <dsp:cNvSpPr/>
      </dsp:nvSpPr>
      <dsp:spPr>
        <a:xfrm rot="10800000">
          <a:off x="1630615" y="578"/>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MOTIVATION &amp; BACKGROUND</a:t>
          </a:r>
        </a:p>
      </dsp:txBody>
      <dsp:txXfrm rot="10800000">
        <a:off x="1776348" y="578"/>
        <a:ext cx="5749472" cy="582932"/>
      </dsp:txXfrm>
    </dsp:sp>
    <dsp:sp modelId="{109A3198-34ED-4298-99DF-B95EB73B05DA}">
      <dsp:nvSpPr>
        <dsp:cNvPr id="0" name=""/>
        <dsp:cNvSpPr/>
      </dsp:nvSpPr>
      <dsp:spPr>
        <a:xfrm>
          <a:off x="1341049" y="578"/>
          <a:ext cx="582932" cy="58293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C4313-BE87-44D3-A35C-3E4E400A823D}">
      <dsp:nvSpPr>
        <dsp:cNvPr id="0" name=""/>
        <dsp:cNvSpPr/>
      </dsp:nvSpPr>
      <dsp:spPr>
        <a:xfrm rot="10800000">
          <a:off x="1630615" y="757520"/>
          <a:ext cx="5895205" cy="582932"/>
        </a:xfrm>
        <a:prstGeom prst="homePlat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Helvetica" panose="020B0604020202030204" pitchFamily="34" charset="0"/>
            </a:rPr>
            <a:t>OBJECTIVES</a:t>
          </a:r>
        </a:p>
      </dsp:txBody>
      <dsp:txXfrm rot="10800000">
        <a:off x="1776348" y="757520"/>
        <a:ext cx="5749472" cy="582932"/>
      </dsp:txXfrm>
    </dsp:sp>
    <dsp:sp modelId="{F5BA6294-E707-4B95-BC87-0C50402A1331}">
      <dsp:nvSpPr>
        <dsp:cNvPr id="0" name=""/>
        <dsp:cNvSpPr/>
      </dsp:nvSpPr>
      <dsp:spPr>
        <a:xfrm>
          <a:off x="1339149" y="757520"/>
          <a:ext cx="582932" cy="582932"/>
        </a:xfrm>
        <a:prstGeom prst="ellipse">
          <a:avLst/>
        </a:prstGeom>
        <a:blipFill dpi="0" rotWithShape="1">
          <a:blip xmlns:r="http://schemas.openxmlformats.org/officeDocument/2006/relationships" r:embed="rId2"/>
          <a:srcRect/>
          <a:stretch>
            <a:fillRect l="-66341" t="-17987" r="-68639" b="-326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CB93B-6165-4A9E-B644-939DF52DBBF5}">
      <dsp:nvSpPr>
        <dsp:cNvPr id="0" name=""/>
        <dsp:cNvSpPr/>
      </dsp:nvSpPr>
      <dsp:spPr>
        <a:xfrm rot="10800000">
          <a:off x="1630615" y="1514462"/>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COMPUTATIONAL APPROACH</a:t>
          </a:r>
        </a:p>
      </dsp:txBody>
      <dsp:txXfrm rot="10800000">
        <a:off x="1776348" y="1514462"/>
        <a:ext cx="5749472" cy="582932"/>
      </dsp:txXfrm>
    </dsp:sp>
    <dsp:sp modelId="{B66A084B-F344-4104-8EDB-BA363F794C90}">
      <dsp:nvSpPr>
        <dsp:cNvPr id="0" name=""/>
        <dsp:cNvSpPr/>
      </dsp:nvSpPr>
      <dsp:spPr>
        <a:xfrm>
          <a:off x="1339149" y="1514462"/>
          <a:ext cx="582932" cy="582932"/>
        </a:xfrm>
        <a:prstGeom prst="ellipse">
          <a:avLst/>
        </a:prstGeom>
        <a:blipFill>
          <a:blip xmlns:r="http://schemas.openxmlformats.org/officeDocument/2006/relationships" r:embed="rId3"/>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87FE-410D-4C59-83E2-69EC5AA453E8}">
      <dsp:nvSpPr>
        <dsp:cNvPr id="0" name=""/>
        <dsp:cNvSpPr/>
      </dsp:nvSpPr>
      <dsp:spPr>
        <a:xfrm rot="10800000">
          <a:off x="1630615" y="2271404"/>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RESULTS</a:t>
          </a:r>
        </a:p>
      </dsp:txBody>
      <dsp:txXfrm rot="10800000">
        <a:off x="1776348" y="2271404"/>
        <a:ext cx="5749472" cy="582932"/>
      </dsp:txXfrm>
    </dsp:sp>
    <dsp:sp modelId="{8F2A7279-EF0F-44E2-82EC-138C48D7E902}">
      <dsp:nvSpPr>
        <dsp:cNvPr id="0" name=""/>
        <dsp:cNvSpPr/>
      </dsp:nvSpPr>
      <dsp:spPr>
        <a:xfrm>
          <a:off x="1339149" y="2271404"/>
          <a:ext cx="582932" cy="582932"/>
        </a:xfrm>
        <a:prstGeom prst="ellipse">
          <a:avLst/>
        </a:prstGeom>
        <a:blipFill dpi="0" rotWithShape="1">
          <a:blip xmlns:r="http://schemas.openxmlformats.org/officeDocument/2006/relationships" r:embed="rId4"/>
          <a:srcRect/>
          <a:stretch>
            <a:fillRect l="-100624" t="-39513" r="-115019" b="-378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294C1-166F-443A-894F-F31A13A1198B}">
      <dsp:nvSpPr>
        <dsp:cNvPr id="0" name=""/>
        <dsp:cNvSpPr/>
      </dsp:nvSpPr>
      <dsp:spPr>
        <a:xfrm rot="10800000">
          <a:off x="1630615" y="3028346"/>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CONCLUSIONS</a:t>
          </a:r>
        </a:p>
      </dsp:txBody>
      <dsp:txXfrm rot="10800000">
        <a:off x="1776348" y="3028346"/>
        <a:ext cx="5749472" cy="582932"/>
      </dsp:txXfrm>
    </dsp:sp>
    <dsp:sp modelId="{358CCB0B-ECB3-4351-BB7D-8DF9F186A283}">
      <dsp:nvSpPr>
        <dsp:cNvPr id="0" name=""/>
        <dsp:cNvSpPr/>
      </dsp:nvSpPr>
      <dsp:spPr>
        <a:xfrm>
          <a:off x="1339149" y="3028346"/>
          <a:ext cx="582932" cy="582932"/>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599D1-0688-462B-B605-A3377F6963FB}">
      <dsp:nvSpPr>
        <dsp:cNvPr id="0" name=""/>
        <dsp:cNvSpPr/>
      </dsp:nvSpPr>
      <dsp:spPr>
        <a:xfrm rot="10800000">
          <a:off x="1630615" y="3785289"/>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FUTURE WORK</a:t>
          </a:r>
        </a:p>
      </dsp:txBody>
      <dsp:txXfrm rot="10800000">
        <a:off x="1776348" y="3785289"/>
        <a:ext cx="5749472" cy="582932"/>
      </dsp:txXfrm>
    </dsp:sp>
    <dsp:sp modelId="{EAC10D89-8945-4168-A7AD-DAB5AD3806CC}">
      <dsp:nvSpPr>
        <dsp:cNvPr id="0" name=""/>
        <dsp:cNvSpPr/>
      </dsp:nvSpPr>
      <dsp:spPr>
        <a:xfrm>
          <a:off x="1339149" y="3785289"/>
          <a:ext cx="582932" cy="582932"/>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384E6-8D09-43B8-9BB0-76F75CB635AD}">
      <dsp:nvSpPr>
        <dsp:cNvPr id="0" name=""/>
        <dsp:cNvSpPr/>
      </dsp:nvSpPr>
      <dsp:spPr>
        <a:xfrm rot="10800000">
          <a:off x="1630615" y="578"/>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MOTIVATION &amp; BACKGROUND</a:t>
          </a:r>
        </a:p>
      </dsp:txBody>
      <dsp:txXfrm rot="10800000">
        <a:off x="1776348" y="578"/>
        <a:ext cx="5749472" cy="582932"/>
      </dsp:txXfrm>
    </dsp:sp>
    <dsp:sp modelId="{109A3198-34ED-4298-99DF-B95EB73B05DA}">
      <dsp:nvSpPr>
        <dsp:cNvPr id="0" name=""/>
        <dsp:cNvSpPr/>
      </dsp:nvSpPr>
      <dsp:spPr>
        <a:xfrm>
          <a:off x="1341049" y="578"/>
          <a:ext cx="582932" cy="58293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C4313-BE87-44D3-A35C-3E4E400A823D}">
      <dsp:nvSpPr>
        <dsp:cNvPr id="0" name=""/>
        <dsp:cNvSpPr/>
      </dsp:nvSpPr>
      <dsp:spPr>
        <a:xfrm rot="10800000">
          <a:off x="1630615" y="757520"/>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Helvetica" panose="020B0604020202030204" pitchFamily="34" charset="0"/>
            </a:rPr>
            <a:t>OBJECTIVES</a:t>
          </a:r>
        </a:p>
      </dsp:txBody>
      <dsp:txXfrm rot="10800000">
        <a:off x="1776348" y="757520"/>
        <a:ext cx="5749472" cy="582932"/>
      </dsp:txXfrm>
    </dsp:sp>
    <dsp:sp modelId="{F5BA6294-E707-4B95-BC87-0C50402A1331}">
      <dsp:nvSpPr>
        <dsp:cNvPr id="0" name=""/>
        <dsp:cNvSpPr/>
      </dsp:nvSpPr>
      <dsp:spPr>
        <a:xfrm>
          <a:off x="1339149" y="757520"/>
          <a:ext cx="582932" cy="582932"/>
        </a:xfrm>
        <a:prstGeom prst="ellipse">
          <a:avLst/>
        </a:prstGeom>
        <a:blipFill dpi="0" rotWithShape="1">
          <a:blip xmlns:r="http://schemas.openxmlformats.org/officeDocument/2006/relationships" r:embed="rId2"/>
          <a:srcRect/>
          <a:stretch>
            <a:fillRect l="-66341" t="-17987" r="-68639" b="-326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CB93B-6165-4A9E-B644-939DF52DBBF5}">
      <dsp:nvSpPr>
        <dsp:cNvPr id="0" name=""/>
        <dsp:cNvSpPr/>
      </dsp:nvSpPr>
      <dsp:spPr>
        <a:xfrm rot="10800000">
          <a:off x="1630615" y="1514462"/>
          <a:ext cx="5895205" cy="582932"/>
        </a:xfrm>
        <a:prstGeom prst="homePlat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COMPUTATIONAL APPROACH</a:t>
          </a:r>
        </a:p>
      </dsp:txBody>
      <dsp:txXfrm rot="10800000">
        <a:off x="1776348" y="1514462"/>
        <a:ext cx="5749472" cy="582932"/>
      </dsp:txXfrm>
    </dsp:sp>
    <dsp:sp modelId="{B66A084B-F344-4104-8EDB-BA363F794C90}">
      <dsp:nvSpPr>
        <dsp:cNvPr id="0" name=""/>
        <dsp:cNvSpPr/>
      </dsp:nvSpPr>
      <dsp:spPr>
        <a:xfrm>
          <a:off x="1339149" y="1514462"/>
          <a:ext cx="582932" cy="582932"/>
        </a:xfrm>
        <a:prstGeom prst="ellipse">
          <a:avLst/>
        </a:prstGeom>
        <a:blipFill>
          <a:blip xmlns:r="http://schemas.openxmlformats.org/officeDocument/2006/relationships" r:embed="rId3"/>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87FE-410D-4C59-83E2-69EC5AA453E8}">
      <dsp:nvSpPr>
        <dsp:cNvPr id="0" name=""/>
        <dsp:cNvSpPr/>
      </dsp:nvSpPr>
      <dsp:spPr>
        <a:xfrm rot="10800000">
          <a:off x="1630615" y="2271404"/>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RESULTS</a:t>
          </a:r>
        </a:p>
      </dsp:txBody>
      <dsp:txXfrm rot="10800000">
        <a:off x="1776348" y="2271404"/>
        <a:ext cx="5749472" cy="582932"/>
      </dsp:txXfrm>
    </dsp:sp>
    <dsp:sp modelId="{8F2A7279-EF0F-44E2-82EC-138C48D7E902}">
      <dsp:nvSpPr>
        <dsp:cNvPr id="0" name=""/>
        <dsp:cNvSpPr/>
      </dsp:nvSpPr>
      <dsp:spPr>
        <a:xfrm>
          <a:off x="1339149" y="2271404"/>
          <a:ext cx="582932" cy="582932"/>
        </a:xfrm>
        <a:prstGeom prst="ellipse">
          <a:avLst/>
        </a:prstGeom>
        <a:blipFill dpi="0" rotWithShape="1">
          <a:blip xmlns:r="http://schemas.openxmlformats.org/officeDocument/2006/relationships" r:embed="rId4"/>
          <a:srcRect/>
          <a:stretch>
            <a:fillRect l="-100624" t="-39513" r="-115019" b="-378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294C1-166F-443A-894F-F31A13A1198B}">
      <dsp:nvSpPr>
        <dsp:cNvPr id="0" name=""/>
        <dsp:cNvSpPr/>
      </dsp:nvSpPr>
      <dsp:spPr>
        <a:xfrm rot="10800000">
          <a:off x="1630615" y="3028346"/>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CONCLUSIONS</a:t>
          </a:r>
        </a:p>
      </dsp:txBody>
      <dsp:txXfrm rot="10800000">
        <a:off x="1776348" y="3028346"/>
        <a:ext cx="5749472" cy="582932"/>
      </dsp:txXfrm>
    </dsp:sp>
    <dsp:sp modelId="{358CCB0B-ECB3-4351-BB7D-8DF9F186A283}">
      <dsp:nvSpPr>
        <dsp:cNvPr id="0" name=""/>
        <dsp:cNvSpPr/>
      </dsp:nvSpPr>
      <dsp:spPr>
        <a:xfrm>
          <a:off x="1339149" y="3028346"/>
          <a:ext cx="582932" cy="582932"/>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599D1-0688-462B-B605-A3377F6963FB}">
      <dsp:nvSpPr>
        <dsp:cNvPr id="0" name=""/>
        <dsp:cNvSpPr/>
      </dsp:nvSpPr>
      <dsp:spPr>
        <a:xfrm rot="10800000">
          <a:off x="1630615" y="3785289"/>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FUTURE WORK</a:t>
          </a:r>
        </a:p>
      </dsp:txBody>
      <dsp:txXfrm rot="10800000">
        <a:off x="1776348" y="3785289"/>
        <a:ext cx="5749472" cy="582932"/>
      </dsp:txXfrm>
    </dsp:sp>
    <dsp:sp modelId="{EAC10D89-8945-4168-A7AD-DAB5AD3806CC}">
      <dsp:nvSpPr>
        <dsp:cNvPr id="0" name=""/>
        <dsp:cNvSpPr/>
      </dsp:nvSpPr>
      <dsp:spPr>
        <a:xfrm>
          <a:off x="1339149" y="3785289"/>
          <a:ext cx="582932" cy="582932"/>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384E6-8D09-43B8-9BB0-76F75CB635AD}">
      <dsp:nvSpPr>
        <dsp:cNvPr id="0" name=""/>
        <dsp:cNvSpPr/>
      </dsp:nvSpPr>
      <dsp:spPr>
        <a:xfrm rot="10800000">
          <a:off x="1630615" y="578"/>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MOTIVATION &amp; BACKGROUND</a:t>
          </a:r>
        </a:p>
      </dsp:txBody>
      <dsp:txXfrm rot="10800000">
        <a:off x="1776348" y="578"/>
        <a:ext cx="5749472" cy="582932"/>
      </dsp:txXfrm>
    </dsp:sp>
    <dsp:sp modelId="{109A3198-34ED-4298-99DF-B95EB73B05DA}">
      <dsp:nvSpPr>
        <dsp:cNvPr id="0" name=""/>
        <dsp:cNvSpPr/>
      </dsp:nvSpPr>
      <dsp:spPr>
        <a:xfrm>
          <a:off x="1341049" y="578"/>
          <a:ext cx="582932" cy="58293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C4313-BE87-44D3-A35C-3E4E400A823D}">
      <dsp:nvSpPr>
        <dsp:cNvPr id="0" name=""/>
        <dsp:cNvSpPr/>
      </dsp:nvSpPr>
      <dsp:spPr>
        <a:xfrm rot="10800000">
          <a:off x="1630615" y="757520"/>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Helvetica" panose="020B0604020202030204" pitchFamily="34" charset="0"/>
            </a:rPr>
            <a:t>OBJECTIVES</a:t>
          </a:r>
        </a:p>
      </dsp:txBody>
      <dsp:txXfrm rot="10800000">
        <a:off x="1776348" y="757520"/>
        <a:ext cx="5749472" cy="582932"/>
      </dsp:txXfrm>
    </dsp:sp>
    <dsp:sp modelId="{F5BA6294-E707-4B95-BC87-0C50402A1331}">
      <dsp:nvSpPr>
        <dsp:cNvPr id="0" name=""/>
        <dsp:cNvSpPr/>
      </dsp:nvSpPr>
      <dsp:spPr>
        <a:xfrm>
          <a:off x="1339149" y="757520"/>
          <a:ext cx="582932" cy="582932"/>
        </a:xfrm>
        <a:prstGeom prst="ellipse">
          <a:avLst/>
        </a:prstGeom>
        <a:blipFill dpi="0" rotWithShape="1">
          <a:blip xmlns:r="http://schemas.openxmlformats.org/officeDocument/2006/relationships" r:embed="rId2"/>
          <a:srcRect/>
          <a:stretch>
            <a:fillRect l="-66341" t="-17987" r="-68639" b="-326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CB93B-6165-4A9E-B644-939DF52DBBF5}">
      <dsp:nvSpPr>
        <dsp:cNvPr id="0" name=""/>
        <dsp:cNvSpPr/>
      </dsp:nvSpPr>
      <dsp:spPr>
        <a:xfrm rot="10800000">
          <a:off x="1630615" y="1514462"/>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COMPUTATIONAL APPROACH</a:t>
          </a:r>
        </a:p>
      </dsp:txBody>
      <dsp:txXfrm rot="10800000">
        <a:off x="1776348" y="1514462"/>
        <a:ext cx="5749472" cy="582932"/>
      </dsp:txXfrm>
    </dsp:sp>
    <dsp:sp modelId="{B66A084B-F344-4104-8EDB-BA363F794C90}">
      <dsp:nvSpPr>
        <dsp:cNvPr id="0" name=""/>
        <dsp:cNvSpPr/>
      </dsp:nvSpPr>
      <dsp:spPr>
        <a:xfrm>
          <a:off x="1339149" y="1514462"/>
          <a:ext cx="582932" cy="582932"/>
        </a:xfrm>
        <a:prstGeom prst="ellipse">
          <a:avLst/>
        </a:prstGeom>
        <a:blipFill>
          <a:blip xmlns:r="http://schemas.openxmlformats.org/officeDocument/2006/relationships" r:embed="rId3"/>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87FE-410D-4C59-83E2-69EC5AA453E8}">
      <dsp:nvSpPr>
        <dsp:cNvPr id="0" name=""/>
        <dsp:cNvSpPr/>
      </dsp:nvSpPr>
      <dsp:spPr>
        <a:xfrm rot="10800000">
          <a:off x="1630615" y="2271404"/>
          <a:ext cx="5895205" cy="582932"/>
        </a:xfrm>
        <a:prstGeom prst="homePlat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RESULTS</a:t>
          </a:r>
        </a:p>
      </dsp:txBody>
      <dsp:txXfrm rot="10800000">
        <a:off x="1776348" y="2271404"/>
        <a:ext cx="5749472" cy="582932"/>
      </dsp:txXfrm>
    </dsp:sp>
    <dsp:sp modelId="{8F2A7279-EF0F-44E2-82EC-138C48D7E902}">
      <dsp:nvSpPr>
        <dsp:cNvPr id="0" name=""/>
        <dsp:cNvSpPr/>
      </dsp:nvSpPr>
      <dsp:spPr>
        <a:xfrm>
          <a:off x="1339149" y="2271404"/>
          <a:ext cx="582932" cy="582932"/>
        </a:xfrm>
        <a:prstGeom prst="ellipse">
          <a:avLst/>
        </a:prstGeom>
        <a:blipFill dpi="0" rotWithShape="1">
          <a:blip xmlns:r="http://schemas.openxmlformats.org/officeDocument/2006/relationships" r:embed="rId4"/>
          <a:srcRect/>
          <a:stretch>
            <a:fillRect l="-100624" t="-39513" r="-115019" b="-378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294C1-166F-443A-894F-F31A13A1198B}">
      <dsp:nvSpPr>
        <dsp:cNvPr id="0" name=""/>
        <dsp:cNvSpPr/>
      </dsp:nvSpPr>
      <dsp:spPr>
        <a:xfrm rot="10800000">
          <a:off x="1630615" y="3028346"/>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CONCLUSIONS</a:t>
          </a:r>
        </a:p>
      </dsp:txBody>
      <dsp:txXfrm rot="10800000">
        <a:off x="1776348" y="3028346"/>
        <a:ext cx="5749472" cy="582932"/>
      </dsp:txXfrm>
    </dsp:sp>
    <dsp:sp modelId="{358CCB0B-ECB3-4351-BB7D-8DF9F186A283}">
      <dsp:nvSpPr>
        <dsp:cNvPr id="0" name=""/>
        <dsp:cNvSpPr/>
      </dsp:nvSpPr>
      <dsp:spPr>
        <a:xfrm>
          <a:off x="1339149" y="3028346"/>
          <a:ext cx="582932" cy="582932"/>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599D1-0688-462B-B605-A3377F6963FB}">
      <dsp:nvSpPr>
        <dsp:cNvPr id="0" name=""/>
        <dsp:cNvSpPr/>
      </dsp:nvSpPr>
      <dsp:spPr>
        <a:xfrm rot="10800000">
          <a:off x="1630615" y="3785289"/>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FUTURE WORK</a:t>
          </a:r>
        </a:p>
      </dsp:txBody>
      <dsp:txXfrm rot="10800000">
        <a:off x="1776348" y="3785289"/>
        <a:ext cx="5749472" cy="582932"/>
      </dsp:txXfrm>
    </dsp:sp>
    <dsp:sp modelId="{EAC10D89-8945-4168-A7AD-DAB5AD3806CC}">
      <dsp:nvSpPr>
        <dsp:cNvPr id="0" name=""/>
        <dsp:cNvSpPr/>
      </dsp:nvSpPr>
      <dsp:spPr>
        <a:xfrm>
          <a:off x="1339149" y="3785289"/>
          <a:ext cx="582932" cy="582932"/>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384E6-8D09-43B8-9BB0-76F75CB635AD}">
      <dsp:nvSpPr>
        <dsp:cNvPr id="0" name=""/>
        <dsp:cNvSpPr/>
      </dsp:nvSpPr>
      <dsp:spPr>
        <a:xfrm rot="10800000">
          <a:off x="1630615" y="578"/>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MOTIVATION &amp; BACKGROUND</a:t>
          </a:r>
        </a:p>
      </dsp:txBody>
      <dsp:txXfrm rot="10800000">
        <a:off x="1776348" y="578"/>
        <a:ext cx="5749472" cy="582932"/>
      </dsp:txXfrm>
    </dsp:sp>
    <dsp:sp modelId="{109A3198-34ED-4298-99DF-B95EB73B05DA}">
      <dsp:nvSpPr>
        <dsp:cNvPr id="0" name=""/>
        <dsp:cNvSpPr/>
      </dsp:nvSpPr>
      <dsp:spPr>
        <a:xfrm>
          <a:off x="1341049" y="578"/>
          <a:ext cx="582932" cy="58293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C4313-BE87-44D3-A35C-3E4E400A823D}">
      <dsp:nvSpPr>
        <dsp:cNvPr id="0" name=""/>
        <dsp:cNvSpPr/>
      </dsp:nvSpPr>
      <dsp:spPr>
        <a:xfrm rot="10800000">
          <a:off x="1630615" y="757520"/>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Helvetica" panose="020B0604020202030204" pitchFamily="34" charset="0"/>
            </a:rPr>
            <a:t>OBJECTIVES</a:t>
          </a:r>
        </a:p>
      </dsp:txBody>
      <dsp:txXfrm rot="10800000">
        <a:off x="1776348" y="757520"/>
        <a:ext cx="5749472" cy="582932"/>
      </dsp:txXfrm>
    </dsp:sp>
    <dsp:sp modelId="{F5BA6294-E707-4B95-BC87-0C50402A1331}">
      <dsp:nvSpPr>
        <dsp:cNvPr id="0" name=""/>
        <dsp:cNvSpPr/>
      </dsp:nvSpPr>
      <dsp:spPr>
        <a:xfrm>
          <a:off x="1339149" y="757520"/>
          <a:ext cx="582932" cy="582932"/>
        </a:xfrm>
        <a:prstGeom prst="ellipse">
          <a:avLst/>
        </a:prstGeom>
        <a:blipFill dpi="0" rotWithShape="1">
          <a:blip xmlns:r="http://schemas.openxmlformats.org/officeDocument/2006/relationships" r:embed="rId2"/>
          <a:srcRect/>
          <a:stretch>
            <a:fillRect l="-66341" t="-17987" r="-68639" b="-326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CB93B-6165-4A9E-B644-939DF52DBBF5}">
      <dsp:nvSpPr>
        <dsp:cNvPr id="0" name=""/>
        <dsp:cNvSpPr/>
      </dsp:nvSpPr>
      <dsp:spPr>
        <a:xfrm rot="10800000">
          <a:off x="1630615" y="1514462"/>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COMPUTATIONAL APPROACH</a:t>
          </a:r>
        </a:p>
      </dsp:txBody>
      <dsp:txXfrm rot="10800000">
        <a:off x="1776348" y="1514462"/>
        <a:ext cx="5749472" cy="582932"/>
      </dsp:txXfrm>
    </dsp:sp>
    <dsp:sp modelId="{B66A084B-F344-4104-8EDB-BA363F794C90}">
      <dsp:nvSpPr>
        <dsp:cNvPr id="0" name=""/>
        <dsp:cNvSpPr/>
      </dsp:nvSpPr>
      <dsp:spPr>
        <a:xfrm>
          <a:off x="1339149" y="1514462"/>
          <a:ext cx="582932" cy="582932"/>
        </a:xfrm>
        <a:prstGeom prst="ellipse">
          <a:avLst/>
        </a:prstGeom>
        <a:blipFill>
          <a:blip xmlns:r="http://schemas.openxmlformats.org/officeDocument/2006/relationships" r:embed="rId3"/>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87FE-410D-4C59-83E2-69EC5AA453E8}">
      <dsp:nvSpPr>
        <dsp:cNvPr id="0" name=""/>
        <dsp:cNvSpPr/>
      </dsp:nvSpPr>
      <dsp:spPr>
        <a:xfrm rot="10800000">
          <a:off x="1630615" y="2271404"/>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RESULTS</a:t>
          </a:r>
        </a:p>
      </dsp:txBody>
      <dsp:txXfrm rot="10800000">
        <a:off x="1776348" y="2271404"/>
        <a:ext cx="5749472" cy="582932"/>
      </dsp:txXfrm>
    </dsp:sp>
    <dsp:sp modelId="{8F2A7279-EF0F-44E2-82EC-138C48D7E902}">
      <dsp:nvSpPr>
        <dsp:cNvPr id="0" name=""/>
        <dsp:cNvSpPr/>
      </dsp:nvSpPr>
      <dsp:spPr>
        <a:xfrm>
          <a:off x="1339149" y="2271404"/>
          <a:ext cx="582932" cy="582932"/>
        </a:xfrm>
        <a:prstGeom prst="ellipse">
          <a:avLst/>
        </a:prstGeom>
        <a:blipFill dpi="0" rotWithShape="1">
          <a:blip xmlns:r="http://schemas.openxmlformats.org/officeDocument/2006/relationships" r:embed="rId4"/>
          <a:srcRect/>
          <a:stretch>
            <a:fillRect l="-100624" t="-39513" r="-115019" b="-378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294C1-166F-443A-894F-F31A13A1198B}">
      <dsp:nvSpPr>
        <dsp:cNvPr id="0" name=""/>
        <dsp:cNvSpPr/>
      </dsp:nvSpPr>
      <dsp:spPr>
        <a:xfrm rot="10800000">
          <a:off x="1630615" y="3028346"/>
          <a:ext cx="5895205" cy="582932"/>
        </a:xfrm>
        <a:prstGeom prst="homePlat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CONCLUSIONS</a:t>
          </a:r>
        </a:p>
      </dsp:txBody>
      <dsp:txXfrm rot="10800000">
        <a:off x="1776348" y="3028346"/>
        <a:ext cx="5749472" cy="582932"/>
      </dsp:txXfrm>
    </dsp:sp>
    <dsp:sp modelId="{358CCB0B-ECB3-4351-BB7D-8DF9F186A283}">
      <dsp:nvSpPr>
        <dsp:cNvPr id="0" name=""/>
        <dsp:cNvSpPr/>
      </dsp:nvSpPr>
      <dsp:spPr>
        <a:xfrm>
          <a:off x="1339149" y="3028346"/>
          <a:ext cx="582932" cy="582932"/>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599D1-0688-462B-B605-A3377F6963FB}">
      <dsp:nvSpPr>
        <dsp:cNvPr id="0" name=""/>
        <dsp:cNvSpPr/>
      </dsp:nvSpPr>
      <dsp:spPr>
        <a:xfrm rot="10800000">
          <a:off x="1630615" y="3785289"/>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FUTURE WORK</a:t>
          </a:r>
        </a:p>
      </dsp:txBody>
      <dsp:txXfrm rot="10800000">
        <a:off x="1776348" y="3785289"/>
        <a:ext cx="5749472" cy="582932"/>
      </dsp:txXfrm>
    </dsp:sp>
    <dsp:sp modelId="{EAC10D89-8945-4168-A7AD-DAB5AD3806CC}">
      <dsp:nvSpPr>
        <dsp:cNvPr id="0" name=""/>
        <dsp:cNvSpPr/>
      </dsp:nvSpPr>
      <dsp:spPr>
        <a:xfrm>
          <a:off x="1339149" y="3785289"/>
          <a:ext cx="582932" cy="582932"/>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384E6-8D09-43B8-9BB0-76F75CB635AD}">
      <dsp:nvSpPr>
        <dsp:cNvPr id="0" name=""/>
        <dsp:cNvSpPr/>
      </dsp:nvSpPr>
      <dsp:spPr>
        <a:xfrm rot="10800000">
          <a:off x="1630615" y="578"/>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MOTIVATION &amp; BACKGROUND</a:t>
          </a:r>
        </a:p>
      </dsp:txBody>
      <dsp:txXfrm rot="10800000">
        <a:off x="1776348" y="578"/>
        <a:ext cx="5749472" cy="582932"/>
      </dsp:txXfrm>
    </dsp:sp>
    <dsp:sp modelId="{109A3198-34ED-4298-99DF-B95EB73B05DA}">
      <dsp:nvSpPr>
        <dsp:cNvPr id="0" name=""/>
        <dsp:cNvSpPr/>
      </dsp:nvSpPr>
      <dsp:spPr>
        <a:xfrm>
          <a:off x="1341049" y="578"/>
          <a:ext cx="582932" cy="58293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059" r="-14617" b="-55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C4313-BE87-44D3-A35C-3E4E400A823D}">
      <dsp:nvSpPr>
        <dsp:cNvPr id="0" name=""/>
        <dsp:cNvSpPr/>
      </dsp:nvSpPr>
      <dsp:spPr>
        <a:xfrm rot="10800000">
          <a:off x="1630615" y="757520"/>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Helvetica" panose="020B0604020202030204" pitchFamily="34" charset="0"/>
            </a:rPr>
            <a:t>OBJECTIVES</a:t>
          </a:r>
        </a:p>
      </dsp:txBody>
      <dsp:txXfrm rot="10800000">
        <a:off x="1776348" y="757520"/>
        <a:ext cx="5749472" cy="582932"/>
      </dsp:txXfrm>
    </dsp:sp>
    <dsp:sp modelId="{F5BA6294-E707-4B95-BC87-0C50402A1331}">
      <dsp:nvSpPr>
        <dsp:cNvPr id="0" name=""/>
        <dsp:cNvSpPr/>
      </dsp:nvSpPr>
      <dsp:spPr>
        <a:xfrm>
          <a:off x="1339149" y="757520"/>
          <a:ext cx="582932" cy="582932"/>
        </a:xfrm>
        <a:prstGeom prst="ellipse">
          <a:avLst/>
        </a:prstGeom>
        <a:blipFill dpi="0" rotWithShape="1">
          <a:blip xmlns:r="http://schemas.openxmlformats.org/officeDocument/2006/relationships" r:embed="rId2"/>
          <a:srcRect/>
          <a:stretch>
            <a:fillRect l="-66341" t="-17987" r="-68639" b="-326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CB93B-6165-4A9E-B644-939DF52DBBF5}">
      <dsp:nvSpPr>
        <dsp:cNvPr id="0" name=""/>
        <dsp:cNvSpPr/>
      </dsp:nvSpPr>
      <dsp:spPr>
        <a:xfrm rot="10800000">
          <a:off x="1630615" y="1514462"/>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COMPUTATIONAL APPROACH</a:t>
          </a:r>
        </a:p>
      </dsp:txBody>
      <dsp:txXfrm rot="10800000">
        <a:off x="1776348" y="1514462"/>
        <a:ext cx="5749472" cy="582932"/>
      </dsp:txXfrm>
    </dsp:sp>
    <dsp:sp modelId="{B66A084B-F344-4104-8EDB-BA363F794C90}">
      <dsp:nvSpPr>
        <dsp:cNvPr id="0" name=""/>
        <dsp:cNvSpPr/>
      </dsp:nvSpPr>
      <dsp:spPr>
        <a:xfrm>
          <a:off x="1339149" y="1514462"/>
          <a:ext cx="582932" cy="582932"/>
        </a:xfrm>
        <a:prstGeom prst="ellipse">
          <a:avLst/>
        </a:prstGeom>
        <a:blipFill>
          <a:blip xmlns:r="http://schemas.openxmlformats.org/officeDocument/2006/relationships" r:embed="rId3"/>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4A87FE-410D-4C59-83E2-69EC5AA453E8}">
      <dsp:nvSpPr>
        <dsp:cNvPr id="0" name=""/>
        <dsp:cNvSpPr/>
      </dsp:nvSpPr>
      <dsp:spPr>
        <a:xfrm rot="10800000">
          <a:off x="1630615" y="2271404"/>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RESULTS</a:t>
          </a:r>
        </a:p>
      </dsp:txBody>
      <dsp:txXfrm rot="10800000">
        <a:off x="1776348" y="2271404"/>
        <a:ext cx="5749472" cy="582932"/>
      </dsp:txXfrm>
    </dsp:sp>
    <dsp:sp modelId="{8F2A7279-EF0F-44E2-82EC-138C48D7E902}">
      <dsp:nvSpPr>
        <dsp:cNvPr id="0" name=""/>
        <dsp:cNvSpPr/>
      </dsp:nvSpPr>
      <dsp:spPr>
        <a:xfrm>
          <a:off x="1339149" y="2271404"/>
          <a:ext cx="582932" cy="582932"/>
        </a:xfrm>
        <a:prstGeom prst="ellipse">
          <a:avLst/>
        </a:prstGeom>
        <a:blipFill dpi="0" rotWithShape="1">
          <a:blip xmlns:r="http://schemas.openxmlformats.org/officeDocument/2006/relationships" r:embed="rId4"/>
          <a:srcRect/>
          <a:stretch>
            <a:fillRect l="-100624" t="-39513" r="-115019" b="-378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294C1-166F-443A-894F-F31A13A1198B}">
      <dsp:nvSpPr>
        <dsp:cNvPr id="0" name=""/>
        <dsp:cNvSpPr/>
      </dsp:nvSpPr>
      <dsp:spPr>
        <a:xfrm rot="10800000">
          <a:off x="1630615" y="3028346"/>
          <a:ext cx="5895205" cy="582932"/>
        </a:xfrm>
        <a:prstGeom prst="homePlate">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CONCLUSIONS</a:t>
          </a:r>
        </a:p>
      </dsp:txBody>
      <dsp:txXfrm rot="10800000">
        <a:off x="1776348" y="3028346"/>
        <a:ext cx="5749472" cy="582932"/>
      </dsp:txXfrm>
    </dsp:sp>
    <dsp:sp modelId="{358CCB0B-ECB3-4351-BB7D-8DF9F186A283}">
      <dsp:nvSpPr>
        <dsp:cNvPr id="0" name=""/>
        <dsp:cNvSpPr/>
      </dsp:nvSpPr>
      <dsp:spPr>
        <a:xfrm>
          <a:off x="1339149" y="3028346"/>
          <a:ext cx="582932" cy="582932"/>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424" t="-1952" r="-104367" b="-26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599D1-0688-462B-B605-A3377F6963FB}">
      <dsp:nvSpPr>
        <dsp:cNvPr id="0" name=""/>
        <dsp:cNvSpPr/>
      </dsp:nvSpPr>
      <dsp:spPr>
        <a:xfrm rot="10800000">
          <a:off x="1630615" y="3785289"/>
          <a:ext cx="5895205" cy="582932"/>
        </a:xfrm>
        <a:prstGeom prst="homePlat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5705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30204" pitchFamily="34" charset="0"/>
            </a:rPr>
            <a:t>FUTURE WORK</a:t>
          </a:r>
        </a:p>
      </dsp:txBody>
      <dsp:txXfrm rot="10800000">
        <a:off x="1776348" y="3785289"/>
        <a:ext cx="5749472" cy="582932"/>
      </dsp:txXfrm>
    </dsp:sp>
    <dsp:sp modelId="{EAC10D89-8945-4168-A7AD-DAB5AD3806CC}">
      <dsp:nvSpPr>
        <dsp:cNvPr id="0" name=""/>
        <dsp:cNvSpPr/>
      </dsp:nvSpPr>
      <dsp:spPr>
        <a:xfrm>
          <a:off x="1339149" y="3785289"/>
          <a:ext cx="582932" cy="582932"/>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7213" r="-127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B8C17-0DBF-49D1-9588-4D25D8CFAFC7}" type="datetimeFigureOut">
              <a:rPr lang="en-US" smtClean="0"/>
              <a:t>3/31/2025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54354-6012-4B17-BD40-87280A796BD1}" type="slidenum">
              <a:rPr lang="en-US" smtClean="0"/>
              <a:t>‹#›</a:t>
            </a:fld>
            <a:endParaRPr lang="en-US"/>
          </a:p>
        </p:txBody>
      </p:sp>
    </p:spTree>
    <p:extLst>
      <p:ext uri="{BB962C8B-B14F-4D97-AF65-F5344CB8AC3E}">
        <p14:creationId xmlns:p14="http://schemas.microsoft.com/office/powerpoint/2010/main" val="46837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I am Andrew Marion I am a sophomore at Kennesaw state university and an Undergraduate research assistant at KSU’s advance aerodynamics and propulsion lab. </a:t>
            </a:r>
          </a:p>
        </p:txBody>
      </p:sp>
      <p:sp>
        <p:nvSpPr>
          <p:cNvPr id="4" name="Slide Number Placeholder 3"/>
          <p:cNvSpPr>
            <a:spLocks noGrp="1"/>
          </p:cNvSpPr>
          <p:nvPr>
            <p:ph type="sldNum" sz="quarter" idx="10"/>
          </p:nvPr>
        </p:nvSpPr>
        <p:spPr/>
        <p:txBody>
          <a:bodyPr/>
          <a:lstStyle/>
          <a:p>
            <a:fld id="{19554354-6012-4B17-BD40-87280A796BD1}" type="slidenum">
              <a:rPr lang="en-US" smtClean="0"/>
              <a:t>1</a:t>
            </a:fld>
            <a:endParaRPr lang="en-US"/>
          </a:p>
        </p:txBody>
      </p:sp>
    </p:spTree>
    <p:extLst>
      <p:ext uri="{BB962C8B-B14F-4D97-AF65-F5344CB8AC3E}">
        <p14:creationId xmlns:p14="http://schemas.microsoft.com/office/powerpoint/2010/main" val="4017762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two wing geometries used in this study. On the left, we have the compound delta wing, and on the right, the baseline delta wing for comparison. To ensure a fair and meaningful evaluation, both wings were designed with identical key dimensions—including the same wing span, root chord, tip chord, and thickness as well as featuring the same 30 mm crop were the wing is truncated to prevent wingtip stall. —so that any differences in aerodynamic performance can be directly attributed to their planform shape and sweep variation rather than size or scale effects.</a:t>
            </a:r>
          </a:p>
          <a:p>
            <a:endParaRPr lang="en-US" dirty="0"/>
          </a:p>
          <a:p>
            <a:r>
              <a:rPr lang="en-US" dirty="0"/>
              <a:t>The primary distinction between the two lies in their leading-edge sweep angles. The compound delta wing features a double-swept design, starting with an initial sweep of 47 degrees before transitioning sharply to a steeper 69-degree sweep further outboard. This configuration is intended to enhance vortex formation and stability at high angles of attack while managing shock interactions in transonic flight.</a:t>
            </a:r>
          </a:p>
          <a:p>
            <a:endParaRPr lang="en-US" dirty="0"/>
          </a:p>
          <a:p>
            <a:r>
              <a:rPr lang="en-US" dirty="0"/>
              <a:t>In contrast, the baseline wing follows a traditional single-sweep design with a constant leading-edge angle of 57.4 degrees, providing a conventional reference for aerodynamic efficiency. By comparing these two configurations, we can isolate the effects of the compound sweep and determine whether the more complex geometry offers advantages in terms of aerodynamic performance in the transonic flight regime."</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10</a:t>
            </a:fld>
            <a:endParaRPr lang="en-US"/>
          </a:p>
        </p:txBody>
      </p:sp>
    </p:spTree>
    <p:extLst>
      <p:ext uri="{BB962C8B-B14F-4D97-AF65-F5344CB8AC3E}">
        <p14:creationId xmlns:p14="http://schemas.microsoft.com/office/powerpoint/2010/main" val="3878070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constructed a carefully designed fluid domain around the wing to accurately capture all aerodynamic phenomena. The size of this computational domain was determined based on the wing's root chord length shown by c—a critical reference dimension that ensures proper scaling. Careful consideration was made of the domain's height, width, and length to ensure that the wing's wake and vortex structures could fully develop without being constrained by numerical boundaries.</a:t>
            </a:r>
          </a:p>
          <a:p>
            <a:endParaRPr lang="en-US" dirty="0"/>
          </a:p>
          <a:p>
            <a:r>
              <a:rPr lang="en-US" dirty="0"/>
              <a:t>For boundary conditions, we applied a pressure far-field at the inlet and side walls to simulate free-stream conditions, while the outlet was defined as a pressure outlet to allow for flow to smoothly exit. </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11</a:t>
            </a:fld>
            <a:endParaRPr lang="en-US"/>
          </a:p>
        </p:txBody>
      </p:sp>
    </p:spTree>
    <p:extLst>
      <p:ext uri="{BB962C8B-B14F-4D97-AF65-F5344CB8AC3E}">
        <p14:creationId xmlns:p14="http://schemas.microsoft.com/office/powerpoint/2010/main" val="268113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computations, we adopted a patch independent unstructured meshing approach, which provides flexibility in handling the geometry of our compound delta wing—particularly in areas with sharp edges and changes in sweep. </a:t>
            </a:r>
          </a:p>
          <a:p>
            <a:endParaRPr lang="en-US" dirty="0"/>
          </a:p>
          <a:p>
            <a:r>
              <a:rPr lang="en-US" dirty="0"/>
              <a:t>To achieve optimal resolution, we employed several refinement techniques. Face sizing was applied to maintain high element density across the entire wing surface, while targeted edge sizing further enhanced resolution along the leading and trailing edges—key regions where vortices initiate and flow separation occurs. Most importantly, we implemented a carefully constructed inflation layer around the wing to properly resolve the boundary layer, which is absolutely critical for accurate prediction of viscous effects and flow separation behavior.</a:t>
            </a:r>
          </a:p>
          <a:p>
            <a:endParaRPr lang="en-US" dirty="0"/>
          </a:p>
          <a:p>
            <a:r>
              <a:rPr lang="en-US" dirty="0"/>
              <a:t>However, mesh quality alone isn't enough—we also needed to ensure our results were numerically reliable. To achieve this, we conducted a comprehensive mesh independence study, testing six different mesh resolutions ranging from very coarse to extremely fine. This systematic approach allowed us to identify the point where further mesh refinement no longer significantly impacted our results—indicating we had reached an acceptable level of numerical convergence. After careful evaluation, we selected a mesh with 3 million elements, as it provided an ideal balance between computational efficiency and solution accuracy.</a:t>
            </a:r>
          </a:p>
        </p:txBody>
      </p:sp>
      <p:sp>
        <p:nvSpPr>
          <p:cNvPr id="4" name="Slide Number Placeholder 3"/>
          <p:cNvSpPr>
            <a:spLocks noGrp="1"/>
          </p:cNvSpPr>
          <p:nvPr>
            <p:ph type="sldNum" sz="quarter" idx="5"/>
          </p:nvPr>
        </p:nvSpPr>
        <p:spPr/>
        <p:txBody>
          <a:bodyPr/>
          <a:lstStyle/>
          <a:p>
            <a:fld id="{19554354-6012-4B17-BD40-87280A796BD1}" type="slidenum">
              <a:rPr lang="en-US" smtClean="0"/>
              <a:t>12</a:t>
            </a:fld>
            <a:endParaRPr lang="en-US"/>
          </a:p>
        </p:txBody>
      </p:sp>
    </p:spTree>
    <p:extLst>
      <p:ext uri="{BB962C8B-B14F-4D97-AF65-F5344CB8AC3E}">
        <p14:creationId xmlns:p14="http://schemas.microsoft.com/office/powerpoint/2010/main" val="3609561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mesh finalized, we proceeded to set up the numerical simulation in ANSYS Fluent, a finite volume-based solver well-suited for complex aerodynamic problems. Given the inherently time-dependent nature of vortex flow over delta wings—especially at high angles of attack—we opted to solve the Unsteady Reynolds-Averaged Navier-Stokes (URANS) equations. This approach provides a balance between resolving large-scale unsteady vortex dynamics and maintaining reasonable computational demand.</a:t>
            </a:r>
          </a:p>
          <a:p>
            <a:endParaRPr lang="en-US" dirty="0"/>
          </a:p>
          <a:p>
            <a:r>
              <a:rPr lang="en-US" dirty="0"/>
              <a:t>Since our study focuses on the transonic regime, where compressibility effects are significant, we selected a density-based solver with the compressible flow formulation. To accurately model the air's thermodynamic properties, we defined density using the ideal gas law and viscosity via Sutherland’s law.</a:t>
            </a:r>
          </a:p>
          <a:p>
            <a:endParaRPr lang="en-US" dirty="0"/>
          </a:p>
          <a:p>
            <a:r>
              <a:rPr lang="en-US" dirty="0"/>
              <a:t>For turbulence modeling, we chose the </a:t>
            </a:r>
            <a:r>
              <a:rPr lang="en-US" dirty="0" err="1"/>
              <a:t>Spalart</a:t>
            </a:r>
            <a:r>
              <a:rPr lang="en-US" dirty="0"/>
              <a:t>-Allmaras or for short S-A model, is a single-equation approach known for its robustness and computational efficiency in high-angle-of-attack flows. While more advanced models like k-omega or the Reynolds Stress Model (RSM) offer higher fidelity, they require solving additional transport equations—two for k-omega and seven for RSM—making them significantly more expensive for our set-up. The S-A model provided a reliable compromise, delivering accurate results without excessive computational cost.</a:t>
            </a:r>
          </a:p>
          <a:p>
            <a:endParaRPr lang="en-US" dirty="0"/>
          </a:p>
          <a:p>
            <a:r>
              <a:rPr lang="en-US" dirty="0"/>
              <a:t>To ensure numerical accuracy, we employed a least-squares cell-based scheme for gradient computations, which improves the resolution of secondary flow effects like vortex diffusion. For flux evaluation—critical in capturing shocks and pressure discontinuities—we adopted the Roe-FDS (Flux Difference Splitting) method, a proven approach for transonic and supersonic flows due to its ability to handle sharp gradients while maintaining stability.</a:t>
            </a:r>
          </a:p>
          <a:p>
            <a:endParaRPr lang="en-US" dirty="0"/>
          </a:p>
          <a:p>
            <a:r>
              <a:rPr lang="en-US" dirty="0"/>
              <a:t>This carefully selected combination of solver settings allowed us to efficiently simulate the complex, unsteady flow physics while ensuring reliable results across our studies range of Mach numbers and angles of attack.</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13</a:t>
            </a:fld>
            <a:endParaRPr lang="en-US"/>
          </a:p>
        </p:txBody>
      </p:sp>
    </p:spTree>
    <p:extLst>
      <p:ext uri="{BB962C8B-B14F-4D97-AF65-F5344CB8AC3E}">
        <p14:creationId xmlns:p14="http://schemas.microsoft.com/office/powerpoint/2010/main" val="212319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applying our numerical model to the compound delta wing, it was critical to validate its accuracy against established experimental data. For this validation, we selected a study by Stallings Jr. and Lamb, which provides comprehensive wind tunnel measurements for various delta wing configurations at supersonic speeds. Specifically, we focused on their Model 5 due to its comparable aspect ratio to our test geometry - this close similarity in fundamental parameters made it an ideal benchmark for our validation process.</a:t>
            </a:r>
          </a:p>
          <a:p>
            <a:endParaRPr lang="en-US" dirty="0"/>
          </a:p>
          <a:p>
            <a:r>
              <a:rPr lang="en-US" dirty="0"/>
              <a:t>We replicated the experimental conditions in our simulation, matching the test parameters of Mach 2.16 and 6.3 degrees angle of attack. Our validation process proceeded in two key stages: First, we examined the coefficient of pressure distribution at three strategic chordwise locations. As these plots clearly demonstrate, our computational results show strong agreement with the experimental data across both the windward and leeward surfaces, particularly in capturing the pressure peaks and gradients that characterize the flow physics.</a:t>
            </a:r>
          </a:p>
          <a:p>
            <a:endParaRPr lang="en-US" dirty="0"/>
          </a:p>
          <a:p>
            <a:r>
              <a:rPr lang="en-US" dirty="0"/>
              <a:t>The second validation step involved comparing lift characteristics. We evaluated the coefficient of lift at two distinct angles of attack - 1.3 and 6.3 degrees. The results were promising, with an average deviation of 1.87% from the experimental values. This close correlation gives us high confidence in our numerical approach's ability to accurately predict both surface pressures and aerodynamic forces. With this foundation established, we can proceed to analyze our compound delta wing configuration with confidence in our results.</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14</a:t>
            </a:fld>
            <a:endParaRPr lang="en-US"/>
          </a:p>
        </p:txBody>
      </p:sp>
    </p:spTree>
    <p:extLst>
      <p:ext uri="{BB962C8B-B14F-4D97-AF65-F5344CB8AC3E}">
        <p14:creationId xmlns:p14="http://schemas.microsoft.com/office/powerpoint/2010/main" val="1730264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2DC2E-7B14-B30A-844C-3599C541C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E8CB9-CCA3-FDA4-0053-F5560F449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C6F6E-F8EE-EED6-E4FB-9966A11D05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 with our model complete we move on the ] results found in this study. </a:t>
            </a:r>
          </a:p>
          <a:p>
            <a:endParaRPr lang="en-US" dirty="0"/>
          </a:p>
        </p:txBody>
      </p:sp>
      <p:sp>
        <p:nvSpPr>
          <p:cNvPr id="4" name="Slide Number Placeholder 3">
            <a:extLst>
              <a:ext uri="{FF2B5EF4-FFF2-40B4-BE49-F238E27FC236}">
                <a16:creationId xmlns:a16="http://schemas.microsoft.com/office/drawing/2014/main" id="{A652C38A-C4B7-90F4-383D-B5B0E0D62F88}"/>
              </a:ext>
            </a:extLst>
          </p:cNvPr>
          <p:cNvSpPr>
            <a:spLocks noGrp="1"/>
          </p:cNvSpPr>
          <p:nvPr>
            <p:ph type="sldNum" sz="quarter" idx="10"/>
          </p:nvPr>
        </p:nvSpPr>
        <p:spPr/>
        <p:txBody>
          <a:bodyPr/>
          <a:lstStyle/>
          <a:p>
            <a:fld id="{19554354-6012-4B17-BD40-87280A796BD1}" type="slidenum">
              <a:rPr lang="en-US" smtClean="0"/>
              <a:t>15</a:t>
            </a:fld>
            <a:endParaRPr lang="en-US"/>
          </a:p>
        </p:txBody>
      </p:sp>
    </p:spTree>
    <p:extLst>
      <p:ext uri="{BB962C8B-B14F-4D97-AF65-F5344CB8AC3E}">
        <p14:creationId xmlns:p14="http://schemas.microsoft.com/office/powerpoint/2010/main" val="1239991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8FAFF"/>
                </a:solidFill>
                <a:effectLst/>
                <a:latin typeface="+mn-lt"/>
              </a:rPr>
              <a:t>Our first comparison of the compound and base wing consisted of the Aerodynamic Coefficients. This first slide shows Mach numbers 0.75 and 0.85. The graphs show a consentient reduction of drag at all angles of attack. This reduction in drag is an average of 13.31% and 14.21% for Mach 0.75 and 0.85 respectively. </a:t>
            </a:r>
          </a:p>
          <a:p>
            <a:endParaRPr lang="en-US" b="0" i="0" dirty="0">
              <a:solidFill>
                <a:srgbClr val="F8FAFF"/>
              </a:solidFill>
              <a:effectLst/>
              <a:latin typeface="+mn-lt"/>
            </a:endParaRPr>
          </a:p>
          <a:p>
            <a:r>
              <a:rPr lang="en-US" b="0" i="0" dirty="0">
                <a:solidFill>
                  <a:srgbClr val="F8FAFF"/>
                </a:solidFill>
                <a:effectLst/>
                <a:latin typeface="+mn-lt"/>
              </a:rPr>
              <a:t>Regarding lift characteristics we see slight reductions at both speeds that become larger as angle of attack is increased. The baseline configuration achieves its peak lift coefficient at 45 degrees angle of attack, while the compound wing attains a maximum lift coefficient of at 40 degrees before dropping of at both Mach numbers. This indicates that the compound geometry experiences earlier vortex breakdown and weaker vortex induced suction than the baseline design.</a:t>
            </a:r>
          </a:p>
          <a:p>
            <a:endParaRPr lang="en-US" b="0" i="0" dirty="0">
              <a:solidFill>
                <a:srgbClr val="F8FAFF"/>
              </a:solidFill>
              <a:effectLst/>
              <a:latin typeface="+mn-lt"/>
            </a:endParaRPr>
          </a:p>
          <a:p>
            <a:r>
              <a:rPr lang="en-US" b="0" i="0" dirty="0">
                <a:solidFill>
                  <a:srgbClr val="F8FAFF"/>
                </a:solidFill>
                <a:effectLst/>
                <a:latin typeface="+mn-lt"/>
              </a:rPr>
              <a:t>Most significantly, the lift-to-drag ratio - our primary metric for aerodynamic efficiency - shows consistent improvements of 7.22% at Mach 0.75 and 8.77% at Mach 0.85. These results conclusively demonstrate that while the compound wing exhibits some compromise in maximum lift capability, it delivers superior overall aerodynamic efficiency in the low transonic regime.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16</a:t>
            </a:fld>
            <a:endParaRPr lang="en-US"/>
          </a:p>
        </p:txBody>
      </p:sp>
    </p:spTree>
    <p:extLst>
      <p:ext uri="{BB962C8B-B14F-4D97-AF65-F5344CB8AC3E}">
        <p14:creationId xmlns:p14="http://schemas.microsoft.com/office/powerpoint/2010/main" val="2257064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Proceeding to higher Mach numbers of 0.95 and 1.0, our analysis reveals several critical trends. The compound wing continues to exhibit reduced lift coefficients compared to the baseline, though the magnitude of this reduction decreases significantly as the flow approaches sonic conditions - from 6.36% at Mach 0.95 to just 3.23% at Mach 1.0. Notably, at Mach 1.0 and 45 degrees angle of attack, we observe a clear divergence in performance, indicating earlier vortex breakdown over the compound wing configuration.</a:t>
            </a:r>
          </a:p>
          <a:p>
            <a:endParaRPr lang="en-US" dirty="0"/>
          </a:p>
          <a:p>
            <a:r>
              <a:rPr lang="en-US" dirty="0"/>
              <a:t>The drag characteristics maintain their favorable trend, with the compound wing demonstrating consistent reductions across all angles of attack. This improvement is likely attributed to reduced wave drag resulting from weaker shock structures. Most significantly, the lift-to-drag ratio enhancement becomes particularly pronounced at sonic conditions, escalating to an 11.97% improvement at Mach 1.0. This substantial increase shows the compound wing’s enhancements in efficiency over the base wing as the flow transitions to sonic velocities.</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17</a:t>
            </a:fld>
            <a:endParaRPr lang="en-US"/>
          </a:p>
        </p:txBody>
      </p:sp>
    </p:spTree>
    <p:extLst>
      <p:ext uri="{BB962C8B-B14F-4D97-AF65-F5344CB8AC3E}">
        <p14:creationId xmlns:p14="http://schemas.microsoft.com/office/powerpoint/2010/main" val="318087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F8FAFF"/>
                </a:solidFill>
                <a:effectLst/>
                <a:latin typeface="+mn-lt"/>
              </a:rPr>
              <a:t>Proceeding to the upper transonic regime at Mach 1.05 and 1.1, several critical observations emerge from our analysis. The compound wing demonstrates a reduced lift coefficient variance compared to lower Mach numbers. Notably, the absence of performance divergence at elevated angles of attack suggests the vortex system maintains strength, avoiding complete breakdown phenomena observed in the lower </a:t>
            </a:r>
            <a:r>
              <a:rPr lang="en-US" b="0" i="0" dirty="0" err="1">
                <a:solidFill>
                  <a:srgbClr val="F8FAFF"/>
                </a:solidFill>
                <a:effectLst/>
                <a:latin typeface="+mn-lt"/>
              </a:rPr>
              <a:t>mach</a:t>
            </a:r>
            <a:r>
              <a:rPr lang="en-US" b="0" i="0" dirty="0">
                <a:solidFill>
                  <a:srgbClr val="F8FAFF"/>
                </a:solidFill>
                <a:effectLst/>
                <a:latin typeface="+mn-lt"/>
              </a:rPr>
              <a:t> numbers.</a:t>
            </a:r>
          </a:p>
          <a:p>
            <a:pPr algn="l">
              <a:buNone/>
            </a:pPr>
            <a:endParaRPr lang="en-US" b="0" i="0" dirty="0">
              <a:solidFill>
                <a:srgbClr val="F8FAFF"/>
              </a:solidFill>
              <a:effectLst/>
              <a:latin typeface="+mn-lt"/>
            </a:endParaRPr>
          </a:p>
          <a:p>
            <a:pPr algn="l">
              <a:buNone/>
            </a:pPr>
            <a:r>
              <a:rPr lang="en-US" b="0" i="0" dirty="0">
                <a:solidFill>
                  <a:srgbClr val="F8FAFF"/>
                </a:solidFill>
                <a:effectLst/>
                <a:latin typeface="+mn-lt"/>
              </a:rPr>
              <a:t>The drag reduction trends remain consistent with our previous findings, showing comparable improvements to those measured at lower Mach numbers. Most significantly, the lift-to-drag ratio enhancement reaches its maximum values in this regime - achieving 13.95% improvement at Mach 1.05 and 13.57% at Mach 1.1. These results conclusively demonstrate that the compound delta wing's aerodynamic efficiency benefits are most pronounced in the upper transonic speed range.</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18</a:t>
            </a:fld>
            <a:endParaRPr lang="en-US"/>
          </a:p>
        </p:txBody>
      </p:sp>
    </p:spTree>
    <p:extLst>
      <p:ext uri="{BB962C8B-B14F-4D97-AF65-F5344CB8AC3E}">
        <p14:creationId xmlns:p14="http://schemas.microsoft.com/office/powerpoint/2010/main" val="760937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compared the pressure coefficient over the surface of the wings at Mach 1.0. At 0 degrees both wings exhibit minimal vortex formation, with largely uniform pressure distribution. However, the compound wing produces a smaller low-pressure region near the initial leading-edge sweep, whereas the base wing generates a larger region across the entire leading edge. At 10 degrees a large low-pressure region forms of the initial leading edge of the compound wing indicating vortex formation. Crossflow shock waves begin to emerge over the compound wing starting at the leading-edge kink, propagating downstream. </a:t>
            </a:r>
          </a:p>
          <a:p>
            <a:endParaRPr lang="en-US" dirty="0"/>
          </a:p>
          <a:p>
            <a:r>
              <a:rPr lang="en-US" dirty="0"/>
              <a:t>At 20 degrees the leading-edge vortices continue to increase in intensity, but incipient flow separation is observed on the compound wing at approximately 70% chord, whereas the base wing maintains attached flow. This premature separation is likely responsible for the compound wing’s lower maximum coefficient of lift. At 30 degrees we see breakdown occurring over both wings at around 50% and 70% of the chord for the compound and base wing respectively. Then at 40 and 50 degrees complete flow separation is observed at higher angles. </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19</a:t>
            </a:fld>
            <a:endParaRPr lang="en-US"/>
          </a:p>
        </p:txBody>
      </p:sp>
    </p:spTree>
    <p:extLst>
      <p:ext uri="{BB962C8B-B14F-4D97-AF65-F5344CB8AC3E}">
        <p14:creationId xmlns:p14="http://schemas.microsoft.com/office/powerpoint/2010/main" val="95291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94F10-D6DC-9ABF-DE81-EE7E96DF6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9A86D-8908-7A23-A717-8469CE618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5D41F2-1F65-F31D-3A60-30D6222198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outline of my presentation. I am going to go over the introduction, then cover the objectives. After that I will go through the computational methodology, discuss some of the results, talk about the parametric studies and finish with conclusions and future work. Let’s start with the introduction. </a:t>
            </a:r>
          </a:p>
          <a:p>
            <a:endParaRPr lang="en-US" dirty="0"/>
          </a:p>
        </p:txBody>
      </p:sp>
      <p:sp>
        <p:nvSpPr>
          <p:cNvPr id="4" name="Slide Number Placeholder 3">
            <a:extLst>
              <a:ext uri="{FF2B5EF4-FFF2-40B4-BE49-F238E27FC236}">
                <a16:creationId xmlns:a16="http://schemas.microsoft.com/office/drawing/2014/main" id="{7855B6AC-75E7-9BCE-E933-8AF630CA000F}"/>
              </a:ext>
            </a:extLst>
          </p:cNvPr>
          <p:cNvSpPr>
            <a:spLocks noGrp="1"/>
          </p:cNvSpPr>
          <p:nvPr>
            <p:ph type="sldNum" sz="quarter" idx="10"/>
          </p:nvPr>
        </p:nvSpPr>
        <p:spPr/>
        <p:txBody>
          <a:bodyPr/>
          <a:lstStyle/>
          <a:p>
            <a:fld id="{19554354-6012-4B17-BD40-87280A796BD1}" type="slidenum">
              <a:rPr lang="en-US" smtClean="0"/>
              <a:t>2</a:t>
            </a:fld>
            <a:endParaRPr lang="en-US"/>
          </a:p>
        </p:txBody>
      </p:sp>
    </p:spTree>
    <p:extLst>
      <p:ext uri="{BB962C8B-B14F-4D97-AF65-F5344CB8AC3E}">
        <p14:creationId xmlns:p14="http://schemas.microsoft.com/office/powerpoint/2010/main" val="1911340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compared Velocity contours on Crossflow planes in order to better understand vortex development over the two wings. At 25 percent of the chord The compound wing shown on the left exhibits a more intense vortex compared to the base wing, resulting in a more forward-shifted low-pressure region as was shown in the Pressure Coefficient contours.</a:t>
            </a:r>
          </a:p>
          <a:p>
            <a:endParaRPr lang="en-US" dirty="0"/>
          </a:p>
          <a:p>
            <a:r>
              <a:rPr lang="en-US" dirty="0"/>
              <a:t>At 50% of the chord, the compound wing continues to exhibit a stronger primary vortex, while the base wing develops a more distinct secondary vortex beneath the primary vortex. This difference highlights a key deviation from conventional delta wing flow behavior, where the compound wing largely suppresses the secondary vortex formation.</a:t>
            </a:r>
          </a:p>
          <a:p>
            <a:endParaRPr lang="en-US" dirty="0"/>
          </a:p>
          <a:p>
            <a:r>
              <a:rPr lang="en-US" dirty="0"/>
              <a:t>At 75% of the chord, the vortex structure over the compound wing begins to weaken, indicating premature vortex breakdown. This breakdown is observed as a loss of vortex coherence and a reduction in velocity magnitude within the vortex core. In contrast, the base wing retains a well-defined vortex system, with both primary and secondary vortices strengthening downstream.</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20</a:t>
            </a:fld>
            <a:endParaRPr lang="en-US"/>
          </a:p>
        </p:txBody>
      </p:sp>
    </p:spTree>
    <p:extLst>
      <p:ext uri="{BB962C8B-B14F-4D97-AF65-F5344CB8AC3E}">
        <p14:creationId xmlns:p14="http://schemas.microsoft.com/office/powerpoint/2010/main" val="3703298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1322B-2714-A965-1AD8-AE0B5871C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C510D-09DD-6734-790B-FFDE14CC6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67330-02CE-CC45-2EB5-60E1D7303A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outline of my presentation. I am going to go over the introduction, then cover the objectives. After that I will go through the computational methodology, discuss some of the results, talk about the parametric studies and finish with conclusions and future work. Let’s start with the introduction. </a:t>
            </a:r>
          </a:p>
          <a:p>
            <a:endParaRPr lang="en-US" dirty="0"/>
          </a:p>
        </p:txBody>
      </p:sp>
      <p:sp>
        <p:nvSpPr>
          <p:cNvPr id="4" name="Slide Number Placeholder 3">
            <a:extLst>
              <a:ext uri="{FF2B5EF4-FFF2-40B4-BE49-F238E27FC236}">
                <a16:creationId xmlns:a16="http://schemas.microsoft.com/office/drawing/2014/main" id="{A6373C9A-A674-15DE-5D94-32580AADDD79}"/>
              </a:ext>
            </a:extLst>
          </p:cNvPr>
          <p:cNvSpPr>
            <a:spLocks noGrp="1"/>
          </p:cNvSpPr>
          <p:nvPr>
            <p:ph type="sldNum" sz="quarter" idx="10"/>
          </p:nvPr>
        </p:nvSpPr>
        <p:spPr/>
        <p:txBody>
          <a:bodyPr/>
          <a:lstStyle/>
          <a:p>
            <a:fld id="{19554354-6012-4B17-BD40-87280A796BD1}" type="slidenum">
              <a:rPr lang="en-US" smtClean="0"/>
              <a:t>21</a:t>
            </a:fld>
            <a:endParaRPr lang="en-US"/>
          </a:p>
        </p:txBody>
      </p:sp>
    </p:spTree>
    <p:extLst>
      <p:ext uri="{BB962C8B-B14F-4D97-AF65-F5344CB8AC3E}">
        <p14:creationId xmlns:p14="http://schemas.microsoft.com/office/powerpoint/2010/main" val="2103879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Based on the study we concluded, The compound delta wing demonstrates an increase in aerodynamic efficiency over the base wing. </a:t>
            </a:r>
            <a:r>
              <a:rPr lang="en-US" b="0" i="0" dirty="0">
                <a:solidFill>
                  <a:srgbClr val="F8FAFF"/>
                </a:solidFill>
                <a:effectLst/>
                <a:latin typeface="+mj-lt"/>
              </a:rPr>
              <a:t>Most notably, a 10.54% increase in lift to drag ratio across all Mach number in the study h</a:t>
            </a:r>
            <a:r>
              <a:rPr lang="en-US" dirty="0">
                <a:latin typeface="+mj-lt"/>
              </a:rPr>
              <a:t>ighlighting the potential of a multiple sweep configuration on transonic aircraft. This study also further characterized the flow in the transonic regime over the compound delta wing indicating a forward shift of the primary vortex as well as a reduced secondary vortex. Shock-vortex interactions were also observed over the compound delta wing influencing vortex formation. All this data on the compound delta wing will be helpful In future studies on how to improve its aerodynamic characteristics. </a:t>
            </a:r>
          </a:p>
          <a:p>
            <a:endParaRPr lang="en-US" dirty="0"/>
          </a:p>
        </p:txBody>
      </p:sp>
      <p:sp>
        <p:nvSpPr>
          <p:cNvPr id="4" name="Slide Number Placeholder 3"/>
          <p:cNvSpPr>
            <a:spLocks noGrp="1"/>
          </p:cNvSpPr>
          <p:nvPr>
            <p:ph type="sldNum" sz="quarter" idx="5"/>
          </p:nvPr>
        </p:nvSpPr>
        <p:spPr/>
        <p:txBody>
          <a:bodyPr/>
          <a:lstStyle/>
          <a:p>
            <a:fld id="{19554354-6012-4B17-BD40-87280A796BD1}" type="slidenum">
              <a:rPr lang="en-US" smtClean="0"/>
              <a:t>22</a:t>
            </a:fld>
            <a:endParaRPr lang="en-US"/>
          </a:p>
        </p:txBody>
      </p:sp>
    </p:spTree>
    <p:extLst>
      <p:ext uri="{BB962C8B-B14F-4D97-AF65-F5344CB8AC3E}">
        <p14:creationId xmlns:p14="http://schemas.microsoft.com/office/powerpoint/2010/main" val="600863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7C18-7C65-592A-5227-B7B59CEC9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CE1E6-EA1A-21B4-7166-354BA2E3E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36EFF-F06E-202A-92A4-E37E14DFC9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outline of my presentation. I am going to go over the introduction, then cover the objectives. After that I will go through the computational methodology, discuss some of the results, talk about the parametric studies and finish with conclusions and future work. Let’s start with the introduction. </a:t>
            </a:r>
          </a:p>
          <a:p>
            <a:endParaRPr lang="en-US" dirty="0"/>
          </a:p>
        </p:txBody>
      </p:sp>
      <p:sp>
        <p:nvSpPr>
          <p:cNvPr id="4" name="Slide Number Placeholder 3">
            <a:extLst>
              <a:ext uri="{FF2B5EF4-FFF2-40B4-BE49-F238E27FC236}">
                <a16:creationId xmlns:a16="http://schemas.microsoft.com/office/drawing/2014/main" id="{949D0540-08B1-E2E4-8A97-40271693379E}"/>
              </a:ext>
            </a:extLst>
          </p:cNvPr>
          <p:cNvSpPr>
            <a:spLocks noGrp="1"/>
          </p:cNvSpPr>
          <p:nvPr>
            <p:ph type="sldNum" sz="quarter" idx="10"/>
          </p:nvPr>
        </p:nvSpPr>
        <p:spPr/>
        <p:txBody>
          <a:bodyPr/>
          <a:lstStyle/>
          <a:p>
            <a:fld id="{19554354-6012-4B17-BD40-87280A796BD1}" type="slidenum">
              <a:rPr lang="en-US" smtClean="0"/>
              <a:t>23</a:t>
            </a:fld>
            <a:endParaRPr lang="en-US"/>
          </a:p>
        </p:txBody>
      </p:sp>
    </p:spTree>
    <p:extLst>
      <p:ext uri="{BB962C8B-B14F-4D97-AF65-F5344CB8AC3E}">
        <p14:creationId xmlns:p14="http://schemas.microsoft.com/office/powerpoint/2010/main" val="281652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future work planed for this topic is to employ large eddy simulations in order to study the post stall regime in more depth something RANS models are incapable of. Additionally further investigate the impacts of the multi swept configuration on shock formations. Also to expand the current study into the subsonic and supersonic regime to characterize the delta wing through more flow regimes. </a:t>
            </a:r>
          </a:p>
        </p:txBody>
      </p:sp>
      <p:sp>
        <p:nvSpPr>
          <p:cNvPr id="4" name="Slide Number Placeholder 3"/>
          <p:cNvSpPr>
            <a:spLocks noGrp="1"/>
          </p:cNvSpPr>
          <p:nvPr>
            <p:ph type="sldNum" sz="quarter" idx="5"/>
          </p:nvPr>
        </p:nvSpPr>
        <p:spPr/>
        <p:txBody>
          <a:bodyPr/>
          <a:lstStyle/>
          <a:p>
            <a:fld id="{19554354-6012-4B17-BD40-87280A796BD1}" type="slidenum">
              <a:rPr lang="en-US" smtClean="0"/>
              <a:t>24</a:t>
            </a:fld>
            <a:endParaRPr lang="en-US"/>
          </a:p>
        </p:txBody>
      </p:sp>
    </p:spTree>
    <p:extLst>
      <p:ext uri="{BB962C8B-B14F-4D97-AF65-F5344CB8AC3E}">
        <p14:creationId xmlns:p14="http://schemas.microsoft.com/office/powerpoint/2010/main" val="2966720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554354-6012-4B17-BD40-87280A796BD1}" type="slidenum">
              <a:rPr lang="en-US" smtClean="0"/>
              <a:t>26</a:t>
            </a:fld>
            <a:endParaRPr lang="en-US"/>
          </a:p>
        </p:txBody>
      </p:sp>
    </p:spTree>
    <p:extLst>
      <p:ext uri="{BB962C8B-B14F-4D97-AF65-F5344CB8AC3E}">
        <p14:creationId xmlns:p14="http://schemas.microsoft.com/office/powerpoint/2010/main" val="84973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422C-9D93-1643-F7DC-FCBCA3CDA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0EF8F-5EE7-B2BF-74FB-141E5C0A6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A280F-83B5-BC00-CED1-69183A8499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lets discus the motivation and background for this study. </a:t>
            </a:r>
          </a:p>
          <a:p>
            <a:endParaRPr lang="en-US" dirty="0"/>
          </a:p>
        </p:txBody>
      </p:sp>
      <p:sp>
        <p:nvSpPr>
          <p:cNvPr id="4" name="Slide Number Placeholder 3">
            <a:extLst>
              <a:ext uri="{FF2B5EF4-FFF2-40B4-BE49-F238E27FC236}">
                <a16:creationId xmlns:a16="http://schemas.microsoft.com/office/drawing/2014/main" id="{9E66E687-5C99-4951-C190-5C407CEE86B6}"/>
              </a:ext>
            </a:extLst>
          </p:cNvPr>
          <p:cNvSpPr>
            <a:spLocks noGrp="1"/>
          </p:cNvSpPr>
          <p:nvPr>
            <p:ph type="sldNum" sz="quarter" idx="10"/>
          </p:nvPr>
        </p:nvSpPr>
        <p:spPr/>
        <p:txBody>
          <a:bodyPr/>
          <a:lstStyle/>
          <a:p>
            <a:fld id="{19554354-6012-4B17-BD40-87280A796BD1}" type="slidenum">
              <a:rPr lang="en-US" smtClean="0"/>
              <a:t>3</a:t>
            </a:fld>
            <a:endParaRPr lang="en-US"/>
          </a:p>
        </p:txBody>
      </p:sp>
    </p:spTree>
    <p:extLst>
      <p:ext uri="{BB962C8B-B14F-4D97-AF65-F5344CB8AC3E}">
        <p14:creationId xmlns:p14="http://schemas.microsoft.com/office/powerpoint/2010/main" val="4134775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654DE-FEC4-2656-36E4-D8C47B6F5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489CC-A3B4-B0A4-A684-9B6266073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98E41-8D23-A78F-DD20-38E066BA12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Delta wings are a specialized class of highly swept wings, widely used in supersonic aircraft design due to their unique aerodynamic advantages. They have been used for civilian applications such as the concord shown here and military aircraft like the f-16xl. One of their key benefits is the ability to minimize wave drag at high speeds due to there low thickness to chord ratio—a critical factor for supersonic flight. But perhaps their most remarkable feature is their ability to generate lift through vortex formation at high angles of attack, far beyond what conventional wings can achieve. This phenomenon, known as vortex lift, significantly expands the flight envelope, enabling aircraft to perform aggressive maneuvers while maintaining stability.</a:t>
            </a:r>
          </a:p>
          <a:p>
            <a:endParaRPr lang="en-US" dirty="0"/>
          </a:p>
        </p:txBody>
      </p:sp>
      <p:sp>
        <p:nvSpPr>
          <p:cNvPr id="4" name="Slide Number Placeholder 3">
            <a:extLst>
              <a:ext uri="{FF2B5EF4-FFF2-40B4-BE49-F238E27FC236}">
                <a16:creationId xmlns:a16="http://schemas.microsoft.com/office/drawing/2014/main" id="{A35E98AB-8154-6299-EECC-2C23EBC712D2}"/>
              </a:ext>
            </a:extLst>
          </p:cNvPr>
          <p:cNvSpPr>
            <a:spLocks noGrp="1"/>
          </p:cNvSpPr>
          <p:nvPr>
            <p:ph type="sldNum" sz="quarter" idx="10"/>
          </p:nvPr>
        </p:nvSpPr>
        <p:spPr/>
        <p:txBody>
          <a:bodyPr/>
          <a:lstStyle/>
          <a:p>
            <a:fld id="{19554354-6012-4B17-BD40-87280A796BD1}" type="slidenum">
              <a:rPr lang="en-US" smtClean="0"/>
              <a:t>4</a:t>
            </a:fld>
            <a:endParaRPr lang="en-US"/>
          </a:p>
        </p:txBody>
      </p:sp>
    </p:spTree>
    <p:extLst>
      <p:ext uri="{BB962C8B-B14F-4D97-AF65-F5344CB8AC3E}">
        <p14:creationId xmlns:p14="http://schemas.microsoft.com/office/powerpoint/2010/main" val="45562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F47CE-2386-B195-FE4C-66394710E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625B5-6C64-2AFE-8EC7-CD6EC00C9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350D66-AE7A-3B3F-AE88-F2067CB5D372}"/>
              </a:ext>
            </a:extLst>
          </p:cNvPr>
          <p:cNvSpPr>
            <a:spLocks noGrp="1"/>
          </p:cNvSpPr>
          <p:nvPr>
            <p:ph type="body" idx="1"/>
          </p:nvPr>
        </p:nvSpPr>
        <p:spPr/>
        <p:txBody>
          <a:bodyPr/>
          <a:lstStyle/>
          <a:p>
            <a:r>
              <a:rPr lang="en-US" dirty="0"/>
              <a:t>The aerodynamics of delta wings are dominated by the formation of two counter-rotating vortices that originate at the sharp leading edges and propagate downstream along the wing surface as shown on the left. These Leading-Edge Vortices—or LEVs for short—play a crucial role in enhancing lift. As air flows over the wing, these vortices accelerate the airflow downward, creating a strong low-pressure region on the upper surface. This suction effect substantially increases lift, particularly at high angles of attack where traditional airflow separation would otherwise cause a stall.</a:t>
            </a:r>
          </a:p>
          <a:p>
            <a:endParaRPr lang="en-US" dirty="0"/>
          </a:p>
          <a:p>
            <a:r>
              <a:rPr lang="en-US" dirty="0"/>
              <a:t>However, this vortex-dominated flow has its limits. As the angle of attack continues to increase, a critical phenomenon known as vortex breakdown occurs shown on the right. The vortices suddenly destabilize, burst and collapse, which leads to an abrupt loss of lift and introduces severe aerodynamic instabilities. This becomes even more complex in the transonic regime, where shock waves begin to form and interact with the vortices. These shock waves not only disrupt the vortex structure but also induce additional wave drag, further degrading performance. For fighter aircraft—which primarily operate and maneuver in the transonic range—this poses a major challenge, as it directly impacts agility, aerodynamic efficiency, and controllability.</a:t>
            </a:r>
          </a:p>
          <a:p>
            <a:endParaRPr lang="en-US" dirty="0"/>
          </a:p>
          <a:p>
            <a:endParaRPr lang="en-US" dirty="0"/>
          </a:p>
        </p:txBody>
      </p:sp>
      <p:sp>
        <p:nvSpPr>
          <p:cNvPr id="4" name="Slide Number Placeholder 3">
            <a:extLst>
              <a:ext uri="{FF2B5EF4-FFF2-40B4-BE49-F238E27FC236}">
                <a16:creationId xmlns:a16="http://schemas.microsoft.com/office/drawing/2014/main" id="{7DB7A8D3-657C-70FB-0414-23FFD0D7C344}"/>
              </a:ext>
            </a:extLst>
          </p:cNvPr>
          <p:cNvSpPr>
            <a:spLocks noGrp="1"/>
          </p:cNvSpPr>
          <p:nvPr>
            <p:ph type="sldNum" sz="quarter" idx="10"/>
          </p:nvPr>
        </p:nvSpPr>
        <p:spPr/>
        <p:txBody>
          <a:bodyPr/>
          <a:lstStyle/>
          <a:p>
            <a:fld id="{19554354-6012-4B17-BD40-87280A796BD1}" type="slidenum">
              <a:rPr lang="en-US" smtClean="0"/>
              <a:t>5</a:t>
            </a:fld>
            <a:endParaRPr lang="en-US"/>
          </a:p>
        </p:txBody>
      </p:sp>
    </p:spTree>
    <p:extLst>
      <p:ext uri="{BB962C8B-B14F-4D97-AF65-F5344CB8AC3E}">
        <p14:creationId xmlns:p14="http://schemas.microsoft.com/office/powerpoint/2010/main" val="342685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49420-6E14-BEA4-7626-FCCA140C5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02E98-D9BC-B68D-63C5-891AD5D48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7C8E5-EEA2-AF14-9398-6C7D6DC03F61}"/>
              </a:ext>
            </a:extLst>
          </p:cNvPr>
          <p:cNvSpPr>
            <a:spLocks noGrp="1"/>
          </p:cNvSpPr>
          <p:nvPr>
            <p:ph type="body" idx="1"/>
          </p:nvPr>
        </p:nvSpPr>
        <p:spPr/>
        <p:txBody>
          <a:bodyPr/>
          <a:lstStyle/>
          <a:p>
            <a:endParaRPr lang="en-US" dirty="0"/>
          </a:p>
          <a:p>
            <a:r>
              <a:rPr lang="en-US" dirty="0"/>
              <a:t>One of the key contributors to strong shock formation is a sudden geometric change, such as the cropped tips often found on delta wings. To address these issues, compound delta wings have been proposed—a refined design featuring multiple leading-edge sweep angles. By gradually transitioning between different sweep angles, rather than using a single sharp break, these wings can better control vortex formation and potentially weaken shock waves. The smoother geometric transition helps in maintaining more stable vortices and reduces the intensity of shock-induced drag.</a:t>
            </a:r>
          </a:p>
          <a:p>
            <a:endParaRPr lang="en-US" dirty="0"/>
          </a:p>
          <a:p>
            <a:r>
              <a:rPr lang="en-US" dirty="0"/>
              <a:t>In this study, we focus on a specific compound delta wing inspired by the design of the HAL Tejas fighter jet. Our wing features two distinct sweep angles: a shallower inboard section for enhanced vortex stability and a steeper outboard section to optimize transonic performance. Additionally, the wing incorporates a cropped tip, a common feature in modern combat aircraft to balance aerodynamic efficiency and structural weight. Through this research, we aim to uncover how these design choices influence vortex dynamics, shock interactions, and overall aerodynamic performance—providing valuable insights for next-generation aircraft design.</a:t>
            </a:r>
          </a:p>
          <a:p>
            <a:endParaRPr lang="en-US" dirty="0"/>
          </a:p>
        </p:txBody>
      </p:sp>
      <p:sp>
        <p:nvSpPr>
          <p:cNvPr id="4" name="Slide Number Placeholder 3">
            <a:extLst>
              <a:ext uri="{FF2B5EF4-FFF2-40B4-BE49-F238E27FC236}">
                <a16:creationId xmlns:a16="http://schemas.microsoft.com/office/drawing/2014/main" id="{BD457F8C-6FA1-2A7F-45CC-D17C1C9714E9}"/>
              </a:ext>
            </a:extLst>
          </p:cNvPr>
          <p:cNvSpPr>
            <a:spLocks noGrp="1"/>
          </p:cNvSpPr>
          <p:nvPr>
            <p:ph type="sldNum" sz="quarter" idx="10"/>
          </p:nvPr>
        </p:nvSpPr>
        <p:spPr/>
        <p:txBody>
          <a:bodyPr/>
          <a:lstStyle/>
          <a:p>
            <a:fld id="{19554354-6012-4B17-BD40-87280A796BD1}" type="slidenum">
              <a:rPr lang="en-US" smtClean="0"/>
              <a:t>6</a:t>
            </a:fld>
            <a:endParaRPr lang="en-US"/>
          </a:p>
        </p:txBody>
      </p:sp>
    </p:spTree>
    <p:extLst>
      <p:ext uri="{BB962C8B-B14F-4D97-AF65-F5344CB8AC3E}">
        <p14:creationId xmlns:p14="http://schemas.microsoft.com/office/powerpoint/2010/main" val="235403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BDDA1-A814-B68F-C304-8E60489DA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B9506-AF69-CF21-841B-1A3FDE497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67B7F-E53A-2166-181E-1D3B257020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outline of my presentation. I am going to go over the introduction, then cover the objectives. After that I will go through the computational methodology, discuss some of the results, talk about the parametric studies and finish with conclusions and future work. Let’s start with the introduction. </a:t>
            </a:r>
          </a:p>
          <a:p>
            <a:endParaRPr lang="en-US" dirty="0"/>
          </a:p>
        </p:txBody>
      </p:sp>
      <p:sp>
        <p:nvSpPr>
          <p:cNvPr id="4" name="Slide Number Placeholder 3">
            <a:extLst>
              <a:ext uri="{FF2B5EF4-FFF2-40B4-BE49-F238E27FC236}">
                <a16:creationId xmlns:a16="http://schemas.microsoft.com/office/drawing/2014/main" id="{6738D71C-2F10-1A56-11F1-703FCAEE7C03}"/>
              </a:ext>
            </a:extLst>
          </p:cNvPr>
          <p:cNvSpPr>
            <a:spLocks noGrp="1"/>
          </p:cNvSpPr>
          <p:nvPr>
            <p:ph type="sldNum" sz="quarter" idx="10"/>
          </p:nvPr>
        </p:nvSpPr>
        <p:spPr/>
        <p:txBody>
          <a:bodyPr/>
          <a:lstStyle/>
          <a:p>
            <a:fld id="{19554354-6012-4B17-BD40-87280A796BD1}" type="slidenum">
              <a:rPr lang="en-US" smtClean="0"/>
              <a:t>7</a:t>
            </a:fld>
            <a:endParaRPr lang="en-US"/>
          </a:p>
        </p:txBody>
      </p:sp>
    </p:spTree>
    <p:extLst>
      <p:ext uri="{BB962C8B-B14F-4D97-AF65-F5344CB8AC3E}">
        <p14:creationId xmlns:p14="http://schemas.microsoft.com/office/powerpoint/2010/main" val="70810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goal of this research is to thoroughly investigate and characterize the complex transonic flow behavior over a compound delta wing configuration, with a particular emphasis on the formation, development, and breakdown of leading-edge vortices, as well as their dynamic interaction with shock structures in the flow field. </a:t>
            </a:r>
          </a:p>
          <a:p>
            <a:endParaRPr lang="en-US" dirty="0"/>
          </a:p>
          <a:p>
            <a:r>
              <a:rPr lang="en-US" dirty="0"/>
              <a:t>To achieve this, we conducted a comprehensive analysis across a carefully selected range of flight conditions—specifically, Mach numbers spanning from 0.75, representing the lower transonic regime, up to 1.1, which places us in the upper transonic range. This range is critical because it captures the key aerodynamic phenomena that occur as the flow transitions from subsonic to supersonic speeds, including the formation of shock waves, local flow accelerations, and the resulting pressure distributions.</a:t>
            </a:r>
          </a:p>
          <a:p>
            <a:endParaRPr lang="en-US" dirty="0"/>
          </a:p>
          <a:p>
            <a:r>
              <a:rPr lang="en-US" dirty="0"/>
              <a:t>Additionally, we explored a wide range of angles of attack—from 0 degrees, representing level flight conditions, all the way up to 55 degrees, where highly separated and vortical flows dominate. This broad range allows us to assess not only the linear aerodynamic characteristics but also the highly nonlinear behaviors that emerge at extreme flight conditions, such as vortex bursting, shock-induced separations, and their combined effects on lift and drag.</a:t>
            </a:r>
          </a:p>
          <a:p>
            <a:endParaRPr lang="en-US" dirty="0"/>
          </a:p>
          <a:p>
            <a:r>
              <a:rPr lang="en-US" dirty="0"/>
              <a:t>To ensure our findings are meaningful, we benchmarked the aerodynamic performance of the compound delta wing against a baseline wing configuration. This comparative analysis provides critical insights into the efficiency and potential advantages—or limitations—of the compound delta design in the transonic regime.</a:t>
            </a:r>
          </a:p>
        </p:txBody>
      </p:sp>
      <p:sp>
        <p:nvSpPr>
          <p:cNvPr id="4" name="Slide Number Placeholder 3"/>
          <p:cNvSpPr>
            <a:spLocks noGrp="1"/>
          </p:cNvSpPr>
          <p:nvPr>
            <p:ph type="sldNum" sz="quarter" idx="5"/>
          </p:nvPr>
        </p:nvSpPr>
        <p:spPr/>
        <p:txBody>
          <a:bodyPr/>
          <a:lstStyle/>
          <a:p>
            <a:fld id="{19554354-6012-4B17-BD40-87280A796BD1}" type="slidenum">
              <a:rPr lang="en-US" smtClean="0"/>
              <a:t>8</a:t>
            </a:fld>
            <a:endParaRPr lang="en-US"/>
          </a:p>
        </p:txBody>
      </p:sp>
    </p:spTree>
    <p:extLst>
      <p:ext uri="{BB962C8B-B14F-4D97-AF65-F5344CB8AC3E}">
        <p14:creationId xmlns:p14="http://schemas.microsoft.com/office/powerpoint/2010/main" val="322603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7D7F9-C352-7638-1E4B-DEE7BEA27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155E5-CE58-6DCC-58FC-26E0BD818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70C5B-AAEE-A9DC-99B9-66F96A6C6B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outline of my presentation. I am going to go over the introduction, then cover the objectives. After that I will go through the computational methodology, discuss some of the results, talk about the parametric studies and finish with conclusions and future work. Let’s start with the introduction. </a:t>
            </a:r>
          </a:p>
          <a:p>
            <a:endParaRPr lang="en-US" dirty="0"/>
          </a:p>
        </p:txBody>
      </p:sp>
      <p:sp>
        <p:nvSpPr>
          <p:cNvPr id="4" name="Slide Number Placeholder 3">
            <a:extLst>
              <a:ext uri="{FF2B5EF4-FFF2-40B4-BE49-F238E27FC236}">
                <a16:creationId xmlns:a16="http://schemas.microsoft.com/office/drawing/2014/main" id="{21683F89-C6E9-100B-3326-D30196023C03}"/>
              </a:ext>
            </a:extLst>
          </p:cNvPr>
          <p:cNvSpPr>
            <a:spLocks noGrp="1"/>
          </p:cNvSpPr>
          <p:nvPr>
            <p:ph type="sldNum" sz="quarter" idx="10"/>
          </p:nvPr>
        </p:nvSpPr>
        <p:spPr/>
        <p:txBody>
          <a:bodyPr/>
          <a:lstStyle/>
          <a:p>
            <a:fld id="{19554354-6012-4B17-BD40-87280A796BD1}" type="slidenum">
              <a:rPr lang="en-US" smtClean="0"/>
              <a:t>9</a:t>
            </a:fld>
            <a:endParaRPr lang="en-US"/>
          </a:p>
        </p:txBody>
      </p:sp>
    </p:spTree>
    <p:extLst>
      <p:ext uri="{BB962C8B-B14F-4D97-AF65-F5344CB8AC3E}">
        <p14:creationId xmlns:p14="http://schemas.microsoft.com/office/powerpoint/2010/main" val="1923795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4320392" y="6611503"/>
            <a:ext cx="512866" cy="246497"/>
          </a:xfrm>
          <a:prstGeom prst="rect">
            <a:avLst/>
          </a:prstGeom>
        </p:spPr>
        <p:txBody>
          <a:bodyPr anchor="ctr"/>
          <a:lstStyle>
            <a:lvl1pPr algn="ctr">
              <a:defRPr>
                <a:solidFill>
                  <a:schemeClr val="bg1"/>
                </a:solidFill>
              </a:defRPr>
            </a:lvl1pPr>
          </a:lstStyle>
          <a:p>
            <a:fld id="{BA111B45-3FC6-43DF-8A35-E86A7C6DFBEC}" type="slidenum">
              <a:rPr lang="en-US" smtClean="0"/>
              <a:pPr/>
              <a:t>‹#›</a:t>
            </a:fld>
            <a:endParaRPr lang="en-US" dirty="0"/>
          </a:p>
        </p:txBody>
      </p:sp>
    </p:spTree>
    <p:extLst>
      <p:ext uri="{BB962C8B-B14F-4D97-AF65-F5344CB8AC3E}">
        <p14:creationId xmlns:p14="http://schemas.microsoft.com/office/powerpoint/2010/main" val="4073101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3538700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341122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36566" y="1399922"/>
            <a:ext cx="8864930" cy="5089943"/>
          </a:xfrm>
          <a:prstGeom prst="rect">
            <a:avLst/>
          </a:prstGeom>
          <a:solidFill>
            <a:srgbClr val="0F2539">
              <a:alpha val="82000"/>
            </a:srgb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6566" y="555131"/>
            <a:ext cx="8864930" cy="715529"/>
          </a:xfrm>
          <a:solidFill>
            <a:schemeClr val="accent2">
              <a:alpha val="50000"/>
            </a:schemeClr>
          </a:solidFill>
          <a:ln>
            <a:solidFill>
              <a:schemeClr val="accent2">
                <a:lumMod val="75000"/>
              </a:schemeClr>
            </a:solidFill>
          </a:ln>
        </p:spPr>
        <p:style>
          <a:lnRef idx="0">
            <a:scrgbClr r="0" g="0" b="0"/>
          </a:lnRef>
          <a:fillRef idx="0">
            <a:scrgbClr r="0" g="0" b="0"/>
          </a:fillRef>
          <a:effectRef idx="0">
            <a:scrgbClr r="0" g="0" b="0"/>
          </a:effectRef>
          <a:fontRef idx="minor">
            <a:schemeClr val="lt1"/>
          </a:fontRef>
        </p:style>
        <p:txBody>
          <a:bodyPr/>
          <a:lstStyle>
            <a:lvl1pPr algn="ctr">
              <a:defRPr>
                <a:latin typeface="Helvetica" panose="020B0604020202030204" pitchFamily="34" charset="0"/>
              </a:defRPr>
            </a:lvl1pPr>
          </a:lstStyle>
          <a:p>
            <a:r>
              <a:rPr lang="en-US" dirty="0"/>
              <a:t>Click to edit Master title style</a:t>
            </a:r>
          </a:p>
        </p:txBody>
      </p:sp>
      <p:sp>
        <p:nvSpPr>
          <p:cNvPr id="3" name="Content Placeholder 2"/>
          <p:cNvSpPr>
            <a:spLocks noGrp="1"/>
          </p:cNvSpPr>
          <p:nvPr>
            <p:ph idx="1"/>
          </p:nvPr>
        </p:nvSpPr>
        <p:spPr>
          <a:xfrm>
            <a:off x="136566" y="1549730"/>
            <a:ext cx="8864930" cy="4940135"/>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147457" y="6543304"/>
            <a:ext cx="849086" cy="213879"/>
          </a:xfrm>
          <a:prstGeom prst="rect">
            <a:avLst/>
          </a:prstGeom>
        </p:spPr>
        <p:txBody>
          <a:bodyPr/>
          <a:lstStyle>
            <a:lvl1pPr algn="ctr">
              <a:defRPr>
                <a:solidFill>
                  <a:schemeClr val="bg1"/>
                </a:solidFill>
              </a:defRPr>
            </a:lvl1pPr>
          </a:lstStyle>
          <a:p>
            <a:fld id="{BA111B45-3FC6-43DF-8A35-E86A7C6DFBEC}" type="slidenum">
              <a:rPr lang="en-US" smtClean="0"/>
              <a:pPr/>
              <a:t>‹#›</a:t>
            </a:fld>
            <a:endParaRPr lang="en-US" dirty="0"/>
          </a:p>
        </p:txBody>
      </p:sp>
    </p:spTree>
    <p:extLst>
      <p:ext uri="{BB962C8B-B14F-4D97-AF65-F5344CB8AC3E}">
        <p14:creationId xmlns:p14="http://schemas.microsoft.com/office/powerpoint/2010/main" val="242633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336623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4060199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415958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404714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301121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218324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A111B45-3FC6-43DF-8A35-E86A7C6DFBEC}" type="slidenum">
              <a:rPr lang="en-US" smtClean="0"/>
              <a:t>‹#›</a:t>
            </a:fld>
            <a:endParaRPr lang="en-US"/>
          </a:p>
        </p:txBody>
      </p:sp>
    </p:spTree>
    <p:extLst>
      <p:ext uri="{BB962C8B-B14F-4D97-AF65-F5344CB8AC3E}">
        <p14:creationId xmlns:p14="http://schemas.microsoft.com/office/powerpoint/2010/main" val="85071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9144000" cy="421573"/>
          </a:xfrm>
          <a:prstGeom prst="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8" name="TextBox 7"/>
          <p:cNvSpPr txBox="1"/>
          <p:nvPr userDrawn="1"/>
        </p:nvSpPr>
        <p:spPr>
          <a:xfrm>
            <a:off x="2136424" y="76209"/>
            <a:ext cx="4871150" cy="261610"/>
          </a:xfrm>
          <a:prstGeom prst="rect">
            <a:avLst/>
          </a:prstGeom>
          <a:noFill/>
        </p:spPr>
        <p:txBody>
          <a:bodyPr wrap="square" rtlCol="0">
            <a:spAutoFit/>
          </a:bodyPr>
          <a:lstStyle/>
          <a:p>
            <a:pPr algn="ctr"/>
            <a:r>
              <a:rPr lang="en-US" sz="1100" b="0" i="0" u="none" dirty="0">
                <a:ln w="13335" cmpd="sng">
                  <a:noFill/>
                  <a:prstDash val="solid"/>
                </a:ln>
                <a:solidFill>
                  <a:schemeClr val="bg1"/>
                </a:solidFill>
                <a:effectLst/>
                <a:latin typeface="Helvetica" panose="020B0604020202030204" pitchFamily="34" charset="0"/>
              </a:rPr>
              <a:t>Transonic Flow Characteristics of a Compound Delta Wing</a:t>
            </a:r>
            <a:endParaRPr lang="en-US" sz="1100" b="0" i="0" u="none" dirty="0">
              <a:solidFill>
                <a:schemeClr val="bg1"/>
              </a:solidFill>
              <a:effectLst/>
              <a:latin typeface="Helvetica" panose="020B0604020202030204" pitchFamily="34" charset="0"/>
            </a:endParaRPr>
          </a:p>
        </p:txBody>
      </p:sp>
      <p:sp>
        <p:nvSpPr>
          <p:cNvPr id="19" name="Rectangle 18"/>
          <p:cNvSpPr/>
          <p:nvPr userDrawn="1"/>
        </p:nvSpPr>
        <p:spPr>
          <a:xfrm>
            <a:off x="-1" y="6626431"/>
            <a:ext cx="9144000" cy="229167"/>
          </a:xfrm>
          <a:prstGeom prst="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6" name="Picture 5" descr="A white and black logo with a triangle and a letter&#10;&#10;Description automatically generated">
            <a:extLst>
              <a:ext uri="{FF2B5EF4-FFF2-40B4-BE49-F238E27FC236}">
                <a16:creationId xmlns:a16="http://schemas.microsoft.com/office/drawing/2014/main" id="{469BA02B-2831-784B-920C-890761ED5BA1}"/>
              </a:ext>
            </a:extLst>
          </p:cNvPr>
          <p:cNvPicPr>
            <a:picLocks noChangeAspect="1"/>
          </p:cNvPicPr>
          <p:nvPr userDrawn="1"/>
        </p:nvPicPr>
        <p:blipFill>
          <a:blip r:embed="rId14"/>
          <a:stretch>
            <a:fillRect/>
          </a:stretch>
        </p:blipFill>
        <p:spPr>
          <a:xfrm>
            <a:off x="8214506" y="11820"/>
            <a:ext cx="862199" cy="402059"/>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4487DDBE-D9DA-1267-DC24-17E4FC5F7B61}"/>
              </a:ext>
            </a:extLst>
          </p:cNvPr>
          <p:cNvPicPr>
            <a:picLocks noChangeAspect="1"/>
          </p:cNvPicPr>
          <p:nvPr userDrawn="1"/>
        </p:nvPicPr>
        <p:blipFill>
          <a:blip r:embed="rId15"/>
          <a:stretch>
            <a:fillRect/>
          </a:stretch>
        </p:blipFill>
        <p:spPr>
          <a:xfrm>
            <a:off x="67295" y="11543"/>
            <a:ext cx="1660193" cy="402336"/>
          </a:xfrm>
          <a:prstGeom prst="rect">
            <a:avLst/>
          </a:prstGeom>
        </p:spPr>
      </p:pic>
      <p:pic>
        <p:nvPicPr>
          <p:cNvPr id="20" name="Picture 19" descr="A white text on a black background&#10;&#10;Description automatically generated">
            <a:extLst>
              <a:ext uri="{FF2B5EF4-FFF2-40B4-BE49-F238E27FC236}">
                <a16:creationId xmlns:a16="http://schemas.microsoft.com/office/drawing/2014/main" id="{31BF8AFF-C0E1-A456-77F8-9E5D05282CC8}"/>
              </a:ext>
            </a:extLst>
          </p:cNvPr>
          <p:cNvPicPr>
            <a:picLocks noChangeAspect="1"/>
          </p:cNvPicPr>
          <p:nvPr userDrawn="1"/>
        </p:nvPicPr>
        <p:blipFill>
          <a:blip r:embed="rId16"/>
          <a:stretch>
            <a:fillRect/>
          </a:stretch>
        </p:blipFill>
        <p:spPr>
          <a:xfrm>
            <a:off x="6937222" y="-7916"/>
            <a:ext cx="1209989" cy="402336"/>
          </a:xfrm>
          <a:prstGeom prst="rect">
            <a:avLst/>
          </a:prstGeom>
        </p:spPr>
      </p:pic>
    </p:spTree>
    <p:extLst>
      <p:ext uri="{BB962C8B-B14F-4D97-AF65-F5344CB8AC3E}">
        <p14:creationId xmlns:p14="http://schemas.microsoft.com/office/powerpoint/2010/main" val="3671624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Helvetica" panose="020B0604020202030204" pitchFamily="34" charset="0"/>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5.png"/><Relationship Id="rId7"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wmf"/><Relationship Id="rId5" Type="http://schemas.openxmlformats.org/officeDocument/2006/relationships/image" Target="../media/image26.wmf"/><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29.png"/><Relationship Id="rId14" Type="http://schemas.openxmlformats.org/officeDocument/2006/relationships/image" Target="../media/image31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1.png"/><Relationship Id="rId12" Type="http://schemas.openxmlformats.org/officeDocument/2006/relationships/image" Target="../media/image36.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oleObject" Target="../embeddings/oleObject5.bin"/><Relationship Id="rId5" Type="http://schemas.openxmlformats.org/officeDocument/2006/relationships/image" Target="../media/image32.png"/><Relationship Id="rId10" Type="http://schemas.openxmlformats.org/officeDocument/2006/relationships/image" Target="../media/image35.wmf"/><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image" Target="../media/image37.wmf"/><Relationship Id="rId7" Type="http://schemas.openxmlformats.org/officeDocument/2006/relationships/oleObject" Target="../embeddings/oleObject6.bin"/><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image" Target="../media/image38.wmf"/><Relationship Id="rId9"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8" Type="http://schemas.openxmlformats.org/officeDocument/2006/relationships/image" Target="../media/image42.wmf"/><Relationship Id="rId7" Type="http://schemas.openxmlformats.org/officeDocument/2006/relationships/oleObject" Target="../embeddings/oleObject8.bin"/><Relationship Id="rId12"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4.jpg"/><Relationship Id="rId5" Type="http://schemas.openxmlformats.org/officeDocument/2006/relationships/image" Target="../media/image44.png"/><Relationship Id="rId10" Type="http://schemas.openxmlformats.org/officeDocument/2006/relationships/image" Target="../media/image43.wmf"/><Relationship Id="rId9"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oleObject" Target="../embeddings/oleObject11.bin"/><Relationship Id="rId18" Type="http://schemas.openxmlformats.org/officeDocument/2006/relationships/image" Target="../media/image58.wmf"/><Relationship Id="rId3" Type="http://schemas.openxmlformats.org/officeDocument/2006/relationships/image" Target="../media/image47.png"/><Relationship Id="rId21" Type="http://schemas.openxmlformats.org/officeDocument/2006/relationships/oleObject" Target="../embeddings/oleObject15.bin"/><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oleObject" Target="../embeddings/oleObject13.bin"/><Relationship Id="rId2" Type="http://schemas.openxmlformats.org/officeDocument/2006/relationships/notesSlide" Target="../notesSlides/notesSlide19.xml"/><Relationship Id="rId16" Type="http://schemas.openxmlformats.org/officeDocument/2006/relationships/image" Target="../media/image57.wmf"/><Relationship Id="rId20" Type="http://schemas.openxmlformats.org/officeDocument/2006/relationships/image" Target="../media/image59.wmf"/><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wmf"/><Relationship Id="rId15" Type="http://schemas.openxmlformats.org/officeDocument/2006/relationships/oleObject" Target="../embeddings/oleObject12.bin"/><Relationship Id="rId10" Type="http://schemas.openxmlformats.org/officeDocument/2006/relationships/image" Target="../media/image53.png"/><Relationship Id="rId19" Type="http://schemas.openxmlformats.org/officeDocument/2006/relationships/oleObject" Target="../embeddings/oleObject14.bin"/><Relationship Id="rId4" Type="http://schemas.openxmlformats.org/officeDocument/2006/relationships/oleObject" Target="../embeddings/oleObject10.bin"/><Relationship Id="rId9" Type="http://schemas.openxmlformats.org/officeDocument/2006/relationships/image" Target="../media/image52.png"/><Relationship Id="rId14" Type="http://schemas.openxmlformats.org/officeDocument/2006/relationships/image" Target="../media/image56.wmf"/><Relationship Id="rId22" Type="http://schemas.openxmlformats.org/officeDocument/2006/relationships/image" Target="../media/image60.wm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16.bin"/><Relationship Id="rId7" Type="http://schemas.openxmlformats.org/officeDocument/2006/relationships/image" Target="../media/image64.png"/><Relationship Id="rId12" Type="http://schemas.openxmlformats.org/officeDocument/2006/relationships/image" Target="../media/image67.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oleObject" Target="../embeddings/oleObject18.bin"/><Relationship Id="rId5" Type="http://schemas.openxmlformats.org/officeDocument/2006/relationships/image" Target="../media/image62.png"/><Relationship Id="rId10" Type="http://schemas.openxmlformats.org/officeDocument/2006/relationships/image" Target="../media/image66.wmf"/><Relationship Id="rId4" Type="http://schemas.openxmlformats.org/officeDocument/2006/relationships/image" Target="../media/image61.wmf"/><Relationship Id="rId9" Type="http://schemas.openxmlformats.org/officeDocument/2006/relationships/oleObject" Target="../embeddings/oleObject17.bin"/></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109/AERO.2016.7500662" TargetMode="External"/><Relationship Id="rId3" Type="http://schemas.openxmlformats.org/officeDocument/2006/relationships/hyperlink" Target="https://doi.org/10.2514/6.1995-367" TargetMode="External"/><Relationship Id="rId7" Type="http://schemas.openxmlformats.org/officeDocument/2006/relationships/hyperlink" Target="https://doi.org/10.2514/1.C037421" TargetMode="External"/><Relationship Id="rId2" Type="http://schemas.openxmlformats.org/officeDocument/2006/relationships/hyperlink" Target="https://doi.org/10.2514/6.2023-3751" TargetMode="External"/><Relationship Id="rId1" Type="http://schemas.openxmlformats.org/officeDocument/2006/relationships/slideLayout" Target="../slideLayouts/slideLayout2.xml"/><Relationship Id="rId6" Type="http://schemas.openxmlformats.org/officeDocument/2006/relationships/hyperlink" Target="https://doi.org/10.2514/6.2022-3994" TargetMode="External"/><Relationship Id="rId5" Type="http://schemas.openxmlformats.org/officeDocument/2006/relationships/hyperlink" Target="https://doi.org/10.2514/6.1995-650" TargetMode="External"/><Relationship Id="rId10" Type="http://schemas.openxmlformats.org/officeDocument/2006/relationships/hyperlink" Target="https://doi.org/10.1080/14786449308620508" TargetMode="External"/><Relationship Id="rId4" Type="http://schemas.openxmlformats.org/officeDocument/2006/relationships/hyperlink" Target="https://doi.org/10.1017/S0001925900003024" TargetMode="External"/><Relationship Id="rId9" Type="http://schemas.openxmlformats.org/officeDocument/2006/relationships/hyperlink" Target="https://doi.org/10.2514/6.1992-43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mailto:amarion8@students.kennesaw.edu"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24120"/>
            <a:ext cx="9144000" cy="931539"/>
          </a:xfrm>
        </p:spPr>
        <p:txBody>
          <a:bodyPr>
            <a:noAutofit/>
            <a:scene3d>
              <a:camera prst="perspectiveFront"/>
              <a:lightRig rig="threePt" dir="t"/>
            </a:scene3d>
            <a:sp3d extrusionH="152400">
              <a:extrusionClr>
                <a:schemeClr val="accent1">
                  <a:lumMod val="75000"/>
                </a:schemeClr>
              </a:extrusionClr>
            </a:sp3d>
          </a:bodyPr>
          <a:lstStyle/>
          <a:p>
            <a:r>
              <a:rPr lang="en-US" sz="3200" dirty="0">
                <a:gradFill flip="none" rotWithShape="1">
                  <a:gsLst>
                    <a:gs pos="0">
                      <a:schemeClr val="accent1">
                        <a:lumMod val="5000"/>
                        <a:lumOff val="95000"/>
                      </a:schemeClr>
                    </a:gs>
                    <a:gs pos="100000">
                      <a:schemeClr val="accent1">
                        <a:lumMod val="30000"/>
                        <a:lumOff val="70000"/>
                      </a:schemeClr>
                    </a:gs>
                  </a:gsLst>
                  <a:lin ang="5400000" scaled="1"/>
                  <a:tileRect/>
                </a:gradFill>
                <a:effectLst>
                  <a:glow rad="38100">
                    <a:schemeClr val="accent1">
                      <a:alpha val="31000"/>
                    </a:schemeClr>
                  </a:glow>
                </a:effectLst>
              </a:rPr>
              <a:t>Numerical Study of Transonic Flow Characteristics Around a Compound Delta Wing</a:t>
            </a:r>
          </a:p>
        </p:txBody>
      </p:sp>
      <p:sp>
        <p:nvSpPr>
          <p:cNvPr id="4" name="Slide Number Placeholder 3"/>
          <p:cNvSpPr>
            <a:spLocks noGrp="1"/>
          </p:cNvSpPr>
          <p:nvPr>
            <p:ph type="sldNum" sz="quarter" idx="12"/>
          </p:nvPr>
        </p:nvSpPr>
        <p:spPr/>
        <p:txBody>
          <a:bodyPr/>
          <a:lstStyle/>
          <a:p>
            <a:fld id="{BA111B45-3FC6-43DF-8A35-E86A7C6DFBEC}" type="slidenum">
              <a:rPr lang="en-US" smtClean="0"/>
              <a:pPr/>
              <a:t>1</a:t>
            </a:fld>
            <a:endParaRPr lang="en-US" dirty="0"/>
          </a:p>
        </p:txBody>
      </p:sp>
      <p:sp>
        <p:nvSpPr>
          <p:cNvPr id="5" name="Text Placeholder 4">
            <a:extLst>
              <a:ext uri="{FF2B5EF4-FFF2-40B4-BE49-F238E27FC236}">
                <a16:creationId xmlns:a16="http://schemas.microsoft.com/office/drawing/2014/main" id="{9BAD7E89-DE3A-D4E7-1866-EC1AF7A5EEE6}"/>
              </a:ext>
            </a:extLst>
          </p:cNvPr>
          <p:cNvSpPr txBox="1">
            <a:spLocks/>
          </p:cNvSpPr>
          <p:nvPr/>
        </p:nvSpPr>
        <p:spPr>
          <a:xfrm>
            <a:off x="1128989" y="5274198"/>
            <a:ext cx="6886017" cy="914400"/>
          </a:xfrm>
          <a:prstGeom prst="rect">
            <a:avLst/>
          </a:prstGeom>
        </p:spPr>
        <p:txBody>
          <a:bodyPr/>
          <a:lstStyle>
            <a:lvl1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latin typeface="+mj-lt"/>
                <a:cs typeface="Times New Roman" panose="02020603050405020304" pitchFamily="18" charset="0"/>
              </a:rPr>
              <a:t>2025 AIAA Region II Student Conference</a:t>
            </a:r>
          </a:p>
          <a:p>
            <a:pPr marL="0" indent="0" algn="ctr">
              <a:buNone/>
            </a:pPr>
            <a:r>
              <a:rPr lang="en-US" sz="2400" dirty="0">
                <a:latin typeface="+mj-lt"/>
                <a:cs typeface="Times New Roman" panose="02020603050405020304" pitchFamily="18" charset="0"/>
              </a:rPr>
              <a:t>April 3-4, 2025</a:t>
            </a:r>
          </a:p>
        </p:txBody>
      </p:sp>
      <p:sp>
        <p:nvSpPr>
          <p:cNvPr id="6" name="Text Placeholder 5">
            <a:extLst>
              <a:ext uri="{FF2B5EF4-FFF2-40B4-BE49-F238E27FC236}">
                <a16:creationId xmlns:a16="http://schemas.microsoft.com/office/drawing/2014/main" id="{21ADBF4C-AC71-570B-BBF3-583266127C22}"/>
              </a:ext>
            </a:extLst>
          </p:cNvPr>
          <p:cNvSpPr txBox="1">
            <a:spLocks/>
          </p:cNvSpPr>
          <p:nvPr/>
        </p:nvSpPr>
        <p:spPr>
          <a:xfrm>
            <a:off x="2411741" y="3792028"/>
            <a:ext cx="4320509" cy="533400"/>
          </a:xfrm>
          <a:prstGeom prst="rect">
            <a:avLst/>
          </a:prstGeom>
        </p:spPr>
        <p:txBody>
          <a:bodyPr/>
          <a:lstStyle>
            <a:lvl1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effectLst>
                  <a:outerShdw blurRad="38100" dist="38100" dir="2700000" algn="ctr" rotWithShape="0">
                    <a:schemeClr val="bg2">
                      <a:alpha val="43000"/>
                    </a:schemeClr>
                  </a:outerShdw>
                </a:effectLst>
              </a:rPr>
              <a:t>Advisor: Dr. Gaurav Sharma</a:t>
            </a:r>
          </a:p>
        </p:txBody>
      </p:sp>
      <p:sp>
        <p:nvSpPr>
          <p:cNvPr id="7" name="Text Placeholder 19">
            <a:extLst>
              <a:ext uri="{FF2B5EF4-FFF2-40B4-BE49-F238E27FC236}">
                <a16:creationId xmlns:a16="http://schemas.microsoft.com/office/drawing/2014/main" id="{1442FD2C-9F04-96A1-DE39-D11970EFCE11}"/>
              </a:ext>
            </a:extLst>
          </p:cNvPr>
          <p:cNvSpPr txBox="1">
            <a:spLocks/>
          </p:cNvSpPr>
          <p:nvPr/>
        </p:nvSpPr>
        <p:spPr>
          <a:xfrm>
            <a:off x="1545695" y="4317674"/>
            <a:ext cx="6052604" cy="709979"/>
          </a:xfrm>
          <a:prstGeom prst="rect">
            <a:avLst/>
          </a:prstGeom>
        </p:spPr>
        <p:txBody>
          <a:bodyPr/>
          <a:lstStyle>
            <a:lvl1pPr marL="342900" marR="0" indent="-342900" algn="ctr" defTabSz="914400" rtl="0" eaLnBrk="1" fontAlgn="auto" latinLnBrk="0" hangingPunct="1">
              <a:lnSpc>
                <a:spcPct val="100000"/>
              </a:lnSpc>
              <a:spcBef>
                <a:spcPct val="20000"/>
              </a:spcBef>
              <a:spcAft>
                <a:spcPts val="0"/>
              </a:spcAft>
              <a:buClrTx/>
              <a:buSzPct val="80000"/>
              <a:buFontTx/>
              <a:buNone/>
              <a:tabLst/>
              <a:defRPr sz="2800" kern="1200">
                <a:solidFill>
                  <a:srgbClr val="2D2926"/>
                </a:solidFill>
                <a:effectLst>
                  <a:outerShdw blurRad="38100" dist="38100" dir="2700000" algn="tl">
                    <a:srgbClr val="000000">
                      <a:alpha val="43137"/>
                    </a:srgbClr>
                  </a:outerShdw>
                </a:effectLst>
                <a:latin typeface="+mn-lt"/>
                <a:ea typeface="+mn-ea"/>
                <a:cs typeface="+mn-cs"/>
              </a:defRPr>
            </a:lvl1pPr>
            <a:lvl2pPr marL="742950" indent="-285750" algn="l" rtl="0" eaLnBrk="1" fontAlgn="base" hangingPunct="1">
              <a:spcBef>
                <a:spcPct val="20000"/>
              </a:spcBef>
              <a:spcAft>
                <a:spcPct val="0"/>
              </a:spcAft>
              <a:buSzPct val="80000"/>
              <a:buBlip>
                <a:blip r:embed="rId3"/>
              </a:buBlip>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SzPct val="80000"/>
              <a:buBlip>
                <a:blip r:embed="rId4"/>
              </a:buBlip>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SzPct val="80000"/>
              <a:buBlip>
                <a:blip r:embed="rId3"/>
              </a:buBlip>
              <a:defRPr kern="1200">
                <a:solidFill>
                  <a:schemeClr val="tx1"/>
                </a:solidFill>
                <a:latin typeface="+mn-lt"/>
                <a:ea typeface="+mn-ea"/>
                <a:cs typeface="+mn-cs"/>
              </a:defRPr>
            </a:lvl4pPr>
            <a:lvl5pPr marL="2057400" indent="-228600" algn="l" rtl="0" eaLnBrk="1" fontAlgn="base" hangingPunct="1">
              <a:spcBef>
                <a:spcPct val="20000"/>
              </a:spcBef>
              <a:spcAft>
                <a:spcPct val="0"/>
              </a:spcAft>
              <a:buSzPct val="80000"/>
              <a:buBlip>
                <a:blip r:embed="rId4"/>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b="1" dirty="0">
                <a:ln>
                  <a:solidFill>
                    <a:srgbClr val="2D2926"/>
                  </a:solidFill>
                </a:ln>
                <a:solidFill>
                  <a:srgbClr val="FFC629"/>
                </a:solidFill>
                <a:effectLst>
                  <a:outerShdw blurRad="38100" dist="38100" dir="2700000" algn="tl">
                    <a:schemeClr val="accent4">
                      <a:lumMod val="40000"/>
                      <a:lumOff val="60000"/>
                      <a:alpha val="43000"/>
                    </a:schemeClr>
                  </a:outerShdw>
                </a:effectLst>
              </a:rPr>
              <a:t>Kennesaw State University</a:t>
            </a:r>
          </a:p>
        </p:txBody>
      </p:sp>
      <p:sp>
        <p:nvSpPr>
          <p:cNvPr id="8" name="Subtitle 2">
            <a:extLst>
              <a:ext uri="{FF2B5EF4-FFF2-40B4-BE49-F238E27FC236}">
                <a16:creationId xmlns:a16="http://schemas.microsoft.com/office/drawing/2014/main" id="{7EBF574D-8637-D42B-4897-8982FBB3E21E}"/>
              </a:ext>
            </a:extLst>
          </p:cNvPr>
          <p:cNvSpPr txBox="1">
            <a:spLocks/>
          </p:cNvSpPr>
          <p:nvPr/>
        </p:nvSpPr>
        <p:spPr>
          <a:xfrm>
            <a:off x="240389" y="2405544"/>
            <a:ext cx="8663221" cy="9711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200"/>
              </a:spcBef>
              <a:buFont typeface="Arial" panose="020B0604020202020204" pitchFamily="34" charset="0"/>
              <a:buNone/>
              <a:defRPr sz="2400" kern="1200">
                <a:solidFill>
                  <a:schemeClr val="bg1"/>
                </a:solidFill>
                <a:latin typeface="Helvetica" panose="020B0604020202030204" pitchFamily="34" charset="0"/>
                <a:ea typeface="+mn-ea"/>
                <a:cs typeface="+mn-cs"/>
              </a:defRPr>
            </a:lvl1pPr>
            <a:lvl2pPr marL="457200" indent="0" algn="ctr" defTabSz="914400" rtl="0" eaLnBrk="1" latinLnBrk="0" hangingPunct="1">
              <a:lnSpc>
                <a:spcPct val="90000"/>
              </a:lnSpc>
              <a:spcBef>
                <a:spcPts val="1200"/>
              </a:spcBef>
              <a:buFont typeface="Arial" panose="020B0604020202020204" pitchFamily="34" charset="0"/>
              <a:buNone/>
              <a:defRPr sz="2000" kern="1200">
                <a:solidFill>
                  <a:schemeClr val="bg1"/>
                </a:solidFill>
                <a:latin typeface="Helvetica" panose="020B0604020202030204" pitchFamily="34" charset="0"/>
                <a:ea typeface="+mn-ea"/>
                <a:cs typeface="+mn-cs"/>
              </a:defRPr>
            </a:lvl2pPr>
            <a:lvl3pPr marL="914400" indent="0" algn="ctr" defTabSz="914400" rtl="0" eaLnBrk="1" latinLnBrk="0" hangingPunct="1">
              <a:lnSpc>
                <a:spcPct val="90000"/>
              </a:lnSpc>
              <a:spcBef>
                <a:spcPts val="1200"/>
              </a:spcBef>
              <a:buFont typeface="Arial" panose="020B0604020202020204" pitchFamily="34" charset="0"/>
              <a:buNone/>
              <a:defRPr sz="1800" kern="1200">
                <a:solidFill>
                  <a:schemeClr val="bg1"/>
                </a:solidFill>
                <a:latin typeface="Helvetica" panose="020B0604020202030204" pitchFamily="34" charset="0"/>
                <a:ea typeface="+mn-ea"/>
                <a:cs typeface="+mn-cs"/>
              </a:defRPr>
            </a:lvl3pPr>
            <a:lvl4pPr marL="1371600" indent="0" algn="ctr" defTabSz="914400" rtl="0" eaLnBrk="1" latinLnBrk="0" hangingPunct="1">
              <a:lnSpc>
                <a:spcPct val="90000"/>
              </a:lnSpc>
              <a:spcBef>
                <a:spcPts val="1200"/>
              </a:spcBef>
              <a:buFont typeface="Arial" panose="020B0604020202020204" pitchFamily="34" charset="0"/>
              <a:buNone/>
              <a:defRPr sz="1600" kern="1200">
                <a:solidFill>
                  <a:schemeClr val="bg1"/>
                </a:solidFill>
                <a:latin typeface="Helvetica" panose="020B0604020202030204" pitchFamily="34" charset="0"/>
                <a:ea typeface="+mn-ea"/>
                <a:cs typeface="+mn-cs"/>
              </a:defRPr>
            </a:lvl4pPr>
            <a:lvl5pPr marL="1828800" indent="0" algn="ctr" defTabSz="914400" rtl="0" eaLnBrk="1" latinLnBrk="0" hangingPunct="1">
              <a:lnSpc>
                <a:spcPct val="90000"/>
              </a:lnSpc>
              <a:spcBef>
                <a:spcPts val="1200"/>
              </a:spcBef>
              <a:buFont typeface="Arial" panose="020B0604020202020204" pitchFamily="34" charset="0"/>
              <a:buNone/>
              <a:defRPr sz="1600" kern="1200">
                <a:solidFill>
                  <a:schemeClr val="bg1"/>
                </a:solidFill>
                <a:latin typeface="Helvetica" panose="020B0604020202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Undergraduate Research Assistant</a:t>
            </a:r>
          </a:p>
          <a:p>
            <a:r>
              <a:rPr lang="en-US" sz="2000" dirty="0"/>
              <a:t>Department of Mechanical Engineering</a:t>
            </a:r>
          </a:p>
          <a:p>
            <a:r>
              <a:rPr lang="en-US" sz="2000" dirty="0"/>
              <a:t>Southern Polytechnic College of Engineering and Engineering Technology</a:t>
            </a:r>
          </a:p>
        </p:txBody>
      </p:sp>
      <p:sp>
        <p:nvSpPr>
          <p:cNvPr id="9" name="Subtitle 2">
            <a:extLst>
              <a:ext uri="{FF2B5EF4-FFF2-40B4-BE49-F238E27FC236}">
                <a16:creationId xmlns:a16="http://schemas.microsoft.com/office/drawing/2014/main" id="{63C37113-1EA8-E757-FAB5-B550A7C2D16D}"/>
              </a:ext>
            </a:extLst>
          </p:cNvPr>
          <p:cNvSpPr txBox="1">
            <a:spLocks/>
          </p:cNvSpPr>
          <p:nvPr/>
        </p:nvSpPr>
        <p:spPr>
          <a:xfrm>
            <a:off x="1371600" y="1747817"/>
            <a:ext cx="6400800" cy="533400"/>
          </a:xfrm>
          <a:prstGeom prst="rect">
            <a:avLst/>
          </a:prstGeom>
        </p:spPr>
        <p:txBody>
          <a:bodyPr>
            <a:normAutofit/>
          </a:bodyPr>
          <a:lstStyle>
            <a:lvl1pPr marL="0" indent="0" algn="ctr" rtl="0" eaLnBrk="1" fontAlgn="base" hangingPunct="1">
              <a:spcBef>
                <a:spcPct val="20000"/>
              </a:spcBef>
              <a:spcAft>
                <a:spcPct val="0"/>
              </a:spcAft>
              <a:buSzPct val="80000"/>
              <a:buNone/>
              <a:defRPr sz="2400" kern="1200" baseline="0">
                <a:solidFill>
                  <a:schemeClr val="tx1"/>
                </a:solidFill>
                <a:latin typeface="+mn-lt"/>
                <a:ea typeface="+mn-ea"/>
                <a:cs typeface="+mn-cs"/>
              </a:defRPr>
            </a:lvl1pPr>
            <a:lvl2pPr marL="457200" indent="0" algn="ctr" rtl="0" eaLnBrk="1" fontAlgn="base" hangingPunct="1">
              <a:spcBef>
                <a:spcPct val="20000"/>
              </a:spcBef>
              <a:spcAft>
                <a:spcPct val="0"/>
              </a:spcAft>
              <a:buSzPct val="80000"/>
              <a:buNone/>
              <a:defRPr sz="24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SzPct val="80000"/>
              <a:buNone/>
              <a:defRPr sz="20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SzPct val="80000"/>
              <a:buNone/>
              <a:defRPr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SzPct val="8000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bg1"/>
                </a:solidFill>
              </a:rPr>
              <a:t>Andrew Marion</a:t>
            </a:r>
          </a:p>
        </p:txBody>
      </p:sp>
      <p:sp>
        <p:nvSpPr>
          <p:cNvPr id="10" name="Text Placeholder 4">
            <a:extLst>
              <a:ext uri="{FF2B5EF4-FFF2-40B4-BE49-F238E27FC236}">
                <a16:creationId xmlns:a16="http://schemas.microsoft.com/office/drawing/2014/main" id="{79C80850-67D2-AA80-0028-7C2EC887A8C2}"/>
              </a:ext>
            </a:extLst>
          </p:cNvPr>
          <p:cNvSpPr txBox="1">
            <a:spLocks/>
          </p:cNvSpPr>
          <p:nvPr/>
        </p:nvSpPr>
        <p:spPr>
          <a:xfrm>
            <a:off x="1106946" y="6369970"/>
            <a:ext cx="6930100" cy="265777"/>
          </a:xfrm>
          <a:prstGeom prst="rect">
            <a:avLst/>
          </a:prstGeom>
        </p:spPr>
        <p:txBody>
          <a:bodyPr>
            <a:normAutofit/>
          </a:bodyPr>
          <a:lstStyle>
            <a:lvl1pPr marL="342900" indent="-342900" algn="ctr" rtl="0" eaLnBrk="1" fontAlgn="base" hangingPunct="1">
              <a:spcBef>
                <a:spcPct val="20000"/>
              </a:spcBef>
              <a:spcAft>
                <a:spcPct val="0"/>
              </a:spcAft>
              <a:buSzPct val="80000"/>
              <a:buNone/>
              <a:defRPr sz="2400" i="1" kern="1200">
                <a:solidFill>
                  <a:srgbClr val="2D2926"/>
                </a:solidFill>
                <a:latin typeface="+mn-lt"/>
                <a:ea typeface="+mn-ea"/>
                <a:cs typeface="+mn-cs"/>
              </a:defRPr>
            </a:lvl1pPr>
            <a:lvl2pPr marL="742950" indent="-285750" algn="l" rtl="0" eaLnBrk="1" fontAlgn="base" hangingPunct="1">
              <a:spcBef>
                <a:spcPct val="20000"/>
              </a:spcBef>
              <a:spcAft>
                <a:spcPct val="0"/>
              </a:spcAft>
              <a:buSzPct val="80000"/>
              <a:buBlip>
                <a:blip r:embed="rId3"/>
              </a:buBlip>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SzPct val="80000"/>
              <a:buBlip>
                <a:blip r:embed="rId4"/>
              </a:buBlip>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SzPct val="80000"/>
              <a:buBlip>
                <a:blip r:embed="rId3"/>
              </a:buBlip>
              <a:defRPr kern="1200">
                <a:solidFill>
                  <a:schemeClr val="tx1"/>
                </a:solidFill>
                <a:latin typeface="+mn-lt"/>
                <a:ea typeface="+mn-ea"/>
                <a:cs typeface="+mn-cs"/>
              </a:defRPr>
            </a:lvl4pPr>
            <a:lvl5pPr marL="2057400" indent="-228600" algn="l" rtl="0" eaLnBrk="1" fontAlgn="base" hangingPunct="1">
              <a:spcBef>
                <a:spcPct val="20000"/>
              </a:spcBef>
              <a:spcAft>
                <a:spcPct val="0"/>
              </a:spcAft>
              <a:buSzPct val="80000"/>
              <a:buBlip>
                <a:blip r:embed="rId4"/>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i="0" dirty="0">
                <a:solidFill>
                  <a:schemeClr val="bg1"/>
                </a:solidFill>
                <a:latin typeface="+mj-lt"/>
                <a:cs typeface="Times New Roman" panose="02020603050405020304" pitchFamily="18" charset="0"/>
              </a:rPr>
              <a:t>Copyright© by A. T. Marion and G. Sharma. Published by the American Institute of Aeronautics, Inc., with permission</a:t>
            </a:r>
          </a:p>
        </p:txBody>
      </p:sp>
    </p:spTree>
    <p:extLst>
      <p:ext uri="{BB962C8B-B14F-4D97-AF65-F5344CB8AC3E}">
        <p14:creationId xmlns:p14="http://schemas.microsoft.com/office/powerpoint/2010/main" val="396230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AAE3E-091F-9597-40DF-B748494A5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590B3-7299-DE52-25B7-462280F656CD}"/>
              </a:ext>
            </a:extLst>
          </p:cNvPr>
          <p:cNvSpPr>
            <a:spLocks noGrp="1"/>
          </p:cNvSpPr>
          <p:nvPr>
            <p:ph type="title"/>
          </p:nvPr>
        </p:nvSpPr>
        <p:spPr/>
        <p:txBody>
          <a:bodyPr/>
          <a:lstStyle/>
          <a:p>
            <a:r>
              <a:rPr lang="en-US" dirty="0"/>
              <a:t>Geometry</a:t>
            </a:r>
          </a:p>
        </p:txBody>
      </p:sp>
      <p:sp>
        <p:nvSpPr>
          <p:cNvPr id="3" name="Content Placeholder 2">
            <a:extLst>
              <a:ext uri="{FF2B5EF4-FFF2-40B4-BE49-F238E27FC236}">
                <a16:creationId xmlns:a16="http://schemas.microsoft.com/office/drawing/2014/main" id="{F5C7B007-AE86-C0B9-651C-099FBDB8D4B4}"/>
              </a:ext>
            </a:extLst>
          </p:cNvPr>
          <p:cNvSpPr>
            <a:spLocks noGrp="1"/>
          </p:cNvSpPr>
          <p:nvPr>
            <p:ph idx="1"/>
          </p:nvPr>
        </p:nvSpPr>
        <p:spPr>
          <a:xfrm>
            <a:off x="136566" y="1549730"/>
            <a:ext cx="3102788" cy="4940135"/>
          </a:xfrm>
        </p:spPr>
        <p:txBody>
          <a:bodyPr/>
          <a:lstStyle/>
          <a:p>
            <a:r>
              <a:rPr lang="en-US" dirty="0"/>
              <a:t>Dual leading-edge sweep angles</a:t>
            </a:r>
          </a:p>
          <a:p>
            <a:endParaRPr lang="en-US" dirty="0"/>
          </a:p>
          <a:p>
            <a:r>
              <a:rPr lang="en-US" dirty="0"/>
              <a:t>Sharp leading-edge profile</a:t>
            </a:r>
          </a:p>
          <a:p>
            <a:endParaRPr lang="en-US" dirty="0"/>
          </a:p>
          <a:p>
            <a:r>
              <a:rPr lang="en-US" dirty="0"/>
              <a:t>30 mm tip chord</a:t>
            </a:r>
          </a:p>
        </p:txBody>
      </p:sp>
      <p:sp>
        <p:nvSpPr>
          <p:cNvPr id="4" name="Slide Number Placeholder 3">
            <a:extLst>
              <a:ext uri="{FF2B5EF4-FFF2-40B4-BE49-F238E27FC236}">
                <a16:creationId xmlns:a16="http://schemas.microsoft.com/office/drawing/2014/main" id="{0FA8C4A7-03CA-311F-2F90-C73732E7A267}"/>
              </a:ext>
            </a:extLst>
          </p:cNvPr>
          <p:cNvSpPr>
            <a:spLocks noGrp="1"/>
          </p:cNvSpPr>
          <p:nvPr>
            <p:ph type="sldNum" sz="quarter" idx="12"/>
          </p:nvPr>
        </p:nvSpPr>
        <p:spPr/>
        <p:txBody>
          <a:bodyPr/>
          <a:lstStyle/>
          <a:p>
            <a:fld id="{BA111B45-3FC6-43DF-8A35-E86A7C6DFBEC}" type="slidenum">
              <a:rPr lang="en-US" smtClean="0"/>
              <a:pPr/>
              <a:t>10</a:t>
            </a:fld>
            <a:endParaRPr lang="en-US" dirty="0"/>
          </a:p>
        </p:txBody>
      </p:sp>
      <p:grpSp>
        <p:nvGrpSpPr>
          <p:cNvPr id="7" name="Group 6">
            <a:extLst>
              <a:ext uri="{FF2B5EF4-FFF2-40B4-BE49-F238E27FC236}">
                <a16:creationId xmlns:a16="http://schemas.microsoft.com/office/drawing/2014/main" id="{8158482F-150C-1962-3C3D-5712614DA536}"/>
              </a:ext>
            </a:extLst>
          </p:cNvPr>
          <p:cNvGrpSpPr/>
          <p:nvPr/>
        </p:nvGrpSpPr>
        <p:grpSpPr>
          <a:xfrm>
            <a:off x="3277885" y="2226212"/>
            <a:ext cx="5604917" cy="3587169"/>
            <a:chOff x="3277885" y="2226212"/>
            <a:chExt cx="5604917" cy="3587169"/>
          </a:xfrm>
        </p:grpSpPr>
        <p:pic>
          <p:nvPicPr>
            <p:cNvPr id="5" name="Picture 4">
              <a:extLst>
                <a:ext uri="{FF2B5EF4-FFF2-40B4-BE49-F238E27FC236}">
                  <a16:creationId xmlns:a16="http://schemas.microsoft.com/office/drawing/2014/main" id="{165A1EF1-8A09-2907-9BD1-128DE5C96116}"/>
                </a:ext>
              </a:extLst>
            </p:cNvPr>
            <p:cNvPicPr>
              <a:picLocks noChangeAspect="1"/>
            </p:cNvPicPr>
            <p:nvPr/>
          </p:nvPicPr>
          <p:blipFill>
            <a:blip r:embed="rId3"/>
            <a:stretch>
              <a:fillRect/>
            </a:stretch>
          </p:blipFill>
          <p:spPr>
            <a:xfrm>
              <a:off x="3277885" y="2226212"/>
              <a:ext cx="4704518" cy="3587169"/>
            </a:xfrm>
            <a:prstGeom prst="rect">
              <a:avLst/>
            </a:prstGeom>
          </p:spPr>
        </p:pic>
        <p:pic>
          <p:nvPicPr>
            <p:cNvPr id="6" name="Picture 5">
              <a:extLst>
                <a:ext uri="{FF2B5EF4-FFF2-40B4-BE49-F238E27FC236}">
                  <a16:creationId xmlns:a16="http://schemas.microsoft.com/office/drawing/2014/main" id="{26407329-042D-06C9-1651-F2BF32628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403" y="2228933"/>
              <a:ext cx="900399" cy="3584448"/>
            </a:xfrm>
            <a:prstGeom prst="rect">
              <a:avLst/>
            </a:prstGeom>
          </p:spPr>
        </p:pic>
      </p:grpSp>
    </p:spTree>
    <p:extLst>
      <p:ext uri="{BB962C8B-B14F-4D97-AF65-F5344CB8AC3E}">
        <p14:creationId xmlns:p14="http://schemas.microsoft.com/office/powerpoint/2010/main" val="26981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B3224E-3864-4F8F-D493-1D05EE9B0A81}"/>
              </a:ext>
            </a:extLst>
          </p:cNvPr>
          <p:cNvSpPr>
            <a:spLocks noGrp="1"/>
          </p:cNvSpPr>
          <p:nvPr>
            <p:ph type="title"/>
          </p:nvPr>
        </p:nvSpPr>
        <p:spPr/>
        <p:txBody>
          <a:bodyPr/>
          <a:lstStyle/>
          <a:p>
            <a:r>
              <a:rPr lang="en-US" dirty="0"/>
              <a:t>Domain &amp; Boundary Conditions</a:t>
            </a:r>
          </a:p>
        </p:txBody>
      </p:sp>
      <p:sp>
        <p:nvSpPr>
          <p:cNvPr id="4" name="Slide Number Placeholder 3">
            <a:extLst>
              <a:ext uri="{FF2B5EF4-FFF2-40B4-BE49-F238E27FC236}">
                <a16:creationId xmlns:a16="http://schemas.microsoft.com/office/drawing/2014/main" id="{22171005-8A01-31AE-1DB2-93D74288ADFA}"/>
              </a:ext>
            </a:extLst>
          </p:cNvPr>
          <p:cNvSpPr>
            <a:spLocks noGrp="1"/>
          </p:cNvSpPr>
          <p:nvPr>
            <p:ph type="sldNum" sz="quarter" idx="12"/>
          </p:nvPr>
        </p:nvSpPr>
        <p:spPr/>
        <p:txBody>
          <a:bodyPr/>
          <a:lstStyle/>
          <a:p>
            <a:fld id="{BA111B45-3FC6-43DF-8A35-E86A7C6DFBEC}" type="slidenum">
              <a:rPr lang="en-US" smtClean="0"/>
              <a:pPr/>
              <a:t>11</a:t>
            </a:fld>
            <a:endParaRPr lang="en-US" dirty="0"/>
          </a:p>
        </p:txBody>
      </p:sp>
      <p:sp>
        <p:nvSpPr>
          <p:cNvPr id="9" name="Content Placeholder 8">
            <a:extLst>
              <a:ext uri="{FF2B5EF4-FFF2-40B4-BE49-F238E27FC236}">
                <a16:creationId xmlns:a16="http://schemas.microsoft.com/office/drawing/2014/main" id="{26CBF6F7-DED0-87F2-1471-E7127DE21D43}"/>
              </a:ext>
            </a:extLst>
          </p:cNvPr>
          <p:cNvSpPr>
            <a:spLocks noGrp="1"/>
          </p:cNvSpPr>
          <p:nvPr>
            <p:ph idx="1"/>
          </p:nvPr>
        </p:nvSpPr>
        <p:spPr/>
        <p:txBody>
          <a:bodyPr/>
          <a:lstStyle/>
          <a:p>
            <a:r>
              <a:rPr lang="en-US" i="1" dirty="0"/>
              <a:t>L</a:t>
            </a:r>
            <a:r>
              <a:rPr lang="en-US" i="1" baseline="-25000" dirty="0"/>
              <a:t>U</a:t>
            </a:r>
            <a:r>
              <a:rPr lang="en-US" dirty="0"/>
              <a:t> = 7</a:t>
            </a:r>
            <a:r>
              <a:rPr lang="en-US" i="1" dirty="0"/>
              <a:t>c</a:t>
            </a:r>
            <a:r>
              <a:rPr lang="en-US" dirty="0"/>
              <a:t>; </a:t>
            </a:r>
            <a:r>
              <a:rPr lang="en-US" i="1" dirty="0"/>
              <a:t>L</a:t>
            </a:r>
            <a:r>
              <a:rPr lang="en-US" i="1" baseline="-25000" dirty="0"/>
              <a:t>D</a:t>
            </a:r>
            <a:r>
              <a:rPr lang="en-US" dirty="0"/>
              <a:t> = 15</a:t>
            </a:r>
            <a:r>
              <a:rPr lang="en-US" i="1" dirty="0"/>
              <a:t>c</a:t>
            </a:r>
            <a:r>
              <a:rPr lang="en-US" dirty="0"/>
              <a:t>; </a:t>
            </a:r>
            <a:r>
              <a:rPr lang="en-US" i="1" dirty="0"/>
              <a:t>B</a:t>
            </a:r>
            <a:r>
              <a:rPr lang="en-US" dirty="0"/>
              <a:t> = 5</a:t>
            </a:r>
            <a:r>
              <a:rPr lang="en-US" i="1" dirty="0"/>
              <a:t>c</a:t>
            </a:r>
            <a:r>
              <a:rPr lang="en-US" dirty="0"/>
              <a:t>; </a:t>
            </a:r>
            <a:r>
              <a:rPr lang="en-US" i="1" dirty="0"/>
              <a:t>H</a:t>
            </a:r>
            <a:r>
              <a:rPr lang="en-US" dirty="0"/>
              <a:t> = 5</a:t>
            </a:r>
            <a:r>
              <a:rPr lang="en-US" i="1" dirty="0"/>
              <a:t>c</a:t>
            </a:r>
          </a:p>
        </p:txBody>
      </p:sp>
      <p:pic>
        <p:nvPicPr>
          <p:cNvPr id="12" name="Picture 11" descr="A diagram of a triangle&#10;&#10;AI-generated content may be incorrect.">
            <a:extLst>
              <a:ext uri="{FF2B5EF4-FFF2-40B4-BE49-F238E27FC236}">
                <a16:creationId xmlns:a16="http://schemas.microsoft.com/office/drawing/2014/main" id="{5FC7E626-44E1-685F-8E9F-F2B6EED28BCD}"/>
              </a:ext>
            </a:extLst>
          </p:cNvPr>
          <p:cNvPicPr>
            <a:picLocks noChangeAspect="1"/>
          </p:cNvPicPr>
          <p:nvPr/>
        </p:nvPicPr>
        <p:blipFill>
          <a:blip r:embed="rId3"/>
          <a:stretch>
            <a:fillRect/>
          </a:stretch>
        </p:blipFill>
        <p:spPr>
          <a:xfrm>
            <a:off x="136566" y="2534716"/>
            <a:ext cx="8867650" cy="3218697"/>
          </a:xfrm>
          <a:prstGeom prst="rect">
            <a:avLst/>
          </a:prstGeom>
        </p:spPr>
      </p:pic>
    </p:spTree>
    <p:extLst>
      <p:ext uri="{BB962C8B-B14F-4D97-AF65-F5344CB8AC3E}">
        <p14:creationId xmlns:p14="http://schemas.microsoft.com/office/powerpoint/2010/main" val="226769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9CDE-45E5-6F6E-A95A-D3BD5221C59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A4EB05E-DE86-450B-6D4B-BA48DFF35E34}"/>
              </a:ext>
            </a:extLst>
          </p:cNvPr>
          <p:cNvSpPr>
            <a:spLocks noGrp="1"/>
          </p:cNvSpPr>
          <p:nvPr>
            <p:ph type="title"/>
          </p:nvPr>
        </p:nvSpPr>
        <p:spPr/>
        <p:txBody>
          <a:bodyPr>
            <a:normAutofit fontScale="90000"/>
          </a:bodyPr>
          <a:lstStyle/>
          <a:p>
            <a:r>
              <a:rPr lang="en-US" dirty="0"/>
              <a:t>Mesh – Generation &amp; Convergence</a:t>
            </a:r>
          </a:p>
        </p:txBody>
      </p:sp>
      <p:sp>
        <p:nvSpPr>
          <p:cNvPr id="4" name="Slide Number Placeholder 3">
            <a:extLst>
              <a:ext uri="{FF2B5EF4-FFF2-40B4-BE49-F238E27FC236}">
                <a16:creationId xmlns:a16="http://schemas.microsoft.com/office/drawing/2014/main" id="{2C0D7E7B-CC5A-FC97-85F4-C174173F3DEE}"/>
              </a:ext>
            </a:extLst>
          </p:cNvPr>
          <p:cNvSpPr>
            <a:spLocks noGrp="1"/>
          </p:cNvSpPr>
          <p:nvPr>
            <p:ph type="sldNum" sz="quarter" idx="12"/>
          </p:nvPr>
        </p:nvSpPr>
        <p:spPr/>
        <p:txBody>
          <a:bodyPr/>
          <a:lstStyle/>
          <a:p>
            <a:fld id="{BA111B45-3FC6-43DF-8A35-E86A7C6DFBEC}" type="slidenum">
              <a:rPr lang="en-US" smtClean="0"/>
              <a:pPr/>
              <a:t>12</a:t>
            </a:fld>
            <a:endParaRPr lang="en-US" dirty="0"/>
          </a:p>
        </p:txBody>
      </p:sp>
      <p:pic>
        <p:nvPicPr>
          <p:cNvPr id="6" name="Content Placeholder 10">
            <a:extLst>
              <a:ext uri="{FF2B5EF4-FFF2-40B4-BE49-F238E27FC236}">
                <a16:creationId xmlns:a16="http://schemas.microsoft.com/office/drawing/2014/main" id="{E12996F5-5F86-6917-D435-1E952D729D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159" y="1791389"/>
            <a:ext cx="4282121" cy="3976255"/>
          </a:xfrm>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E90108C-9BDA-F8A6-01FA-04C3E16C2801}"/>
                  </a:ext>
                </a:extLst>
              </p:cNvPr>
              <p:cNvGraphicFramePr>
                <a:graphicFrameLocks noGrp="1"/>
              </p:cNvGraphicFramePr>
              <p:nvPr>
                <p:extLst>
                  <p:ext uri="{D42A27DB-BD31-4B8C-83A1-F6EECF244321}">
                    <p14:modId xmlns:p14="http://schemas.microsoft.com/office/powerpoint/2010/main" val="2772341794"/>
                  </p:ext>
                </p:extLst>
              </p:nvPr>
            </p:nvGraphicFramePr>
            <p:xfrm>
              <a:off x="4715516" y="2233772"/>
              <a:ext cx="4153754" cy="3091487"/>
            </p:xfrm>
            <a:graphic>
              <a:graphicData uri="http://schemas.openxmlformats.org/drawingml/2006/table">
                <a:tbl>
                  <a:tblPr>
                    <a:tableStyleId>{2D5ABB26-0587-4C30-8999-92F81FD0307C}</a:tableStyleId>
                  </a:tblPr>
                  <a:tblGrid>
                    <a:gridCol w="1832900">
                      <a:extLst>
                        <a:ext uri="{9D8B030D-6E8A-4147-A177-3AD203B41FA5}">
                          <a16:colId xmlns:a16="http://schemas.microsoft.com/office/drawing/2014/main" val="181099820"/>
                        </a:ext>
                      </a:extLst>
                    </a:gridCol>
                    <a:gridCol w="1197331">
                      <a:extLst>
                        <a:ext uri="{9D8B030D-6E8A-4147-A177-3AD203B41FA5}">
                          <a16:colId xmlns:a16="http://schemas.microsoft.com/office/drawing/2014/main" val="2137880072"/>
                        </a:ext>
                      </a:extLst>
                    </a:gridCol>
                    <a:gridCol w="1123523">
                      <a:extLst>
                        <a:ext uri="{9D8B030D-6E8A-4147-A177-3AD203B41FA5}">
                          <a16:colId xmlns:a16="http://schemas.microsoft.com/office/drawing/2014/main" val="574632138"/>
                        </a:ext>
                      </a:extLst>
                    </a:gridCol>
                  </a:tblGrid>
                  <a:tr h="441641">
                    <a:tc>
                      <a:txBody>
                        <a:bodyPr/>
                        <a:lstStyle/>
                        <a:p>
                          <a:pPr algn="ctr"/>
                          <a:r>
                            <a:rPr lang="en-US" b="0" dirty="0">
                              <a:solidFill>
                                <a:schemeClr val="bg1"/>
                              </a:solidFill>
                            </a:rPr>
                            <a:t>No. of</a:t>
                          </a:r>
                          <a:r>
                            <a:rPr lang="en-US" b="0" baseline="0" dirty="0">
                              <a:solidFill>
                                <a:schemeClr val="bg1"/>
                              </a:solidFill>
                            </a:rPr>
                            <a:t> Elements</a:t>
                          </a:r>
                          <a:endParaRPr lang="en-US" i="1"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smtClean="0">
                                        <a:solidFill>
                                          <a:schemeClr val="bg1"/>
                                        </a:solidFill>
                                        <a:latin typeface="Cambria Math" panose="02040503050406030204" pitchFamily="18" charset="0"/>
                                      </a:rPr>
                                      <m:t>𝐿</m:t>
                                    </m:r>
                                  </m:sub>
                                </m:sSub>
                              </m:oMath>
                            </m:oMathPara>
                          </a14:m>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 Error</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300,000</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0.03435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4.10%</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1,500,000</a:t>
                          </a:r>
                        </a:p>
                      </a:txBody>
                      <a:tcPr>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0.03430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3.94%</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190668027"/>
                      </a:ext>
                    </a:extLst>
                  </a:tr>
                  <a:tr h="441641">
                    <a:tc>
                      <a:txBody>
                        <a:bodyPr/>
                        <a:lstStyle/>
                        <a:p>
                          <a:pPr algn="ctr"/>
                          <a:r>
                            <a:rPr lang="en-US" dirty="0">
                              <a:solidFill>
                                <a:schemeClr val="bg1"/>
                              </a:solidFill>
                            </a:rPr>
                            <a:t>3,000,000</a:t>
                          </a:r>
                        </a:p>
                      </a:txBody>
                      <a:tcPr>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0.03411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3.36%</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3597476"/>
                      </a:ext>
                    </a:extLst>
                  </a:tr>
                  <a:tr h="441641">
                    <a:tc>
                      <a:txBody>
                        <a:bodyPr/>
                        <a:lstStyle/>
                        <a:p>
                          <a:pPr algn="ctr"/>
                          <a:r>
                            <a:rPr lang="en-US" dirty="0">
                              <a:solidFill>
                                <a:schemeClr val="bg1"/>
                              </a:solidFill>
                            </a:rPr>
                            <a:t>4,400,000</a:t>
                          </a:r>
                        </a:p>
                      </a:txBody>
                      <a:tcPr>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0.03414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3.47%</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848525570"/>
                      </a:ext>
                    </a:extLst>
                  </a:tr>
                  <a:tr h="441641">
                    <a:tc>
                      <a:txBody>
                        <a:bodyPr/>
                        <a:lstStyle/>
                        <a:p>
                          <a:pPr algn="ctr"/>
                          <a:r>
                            <a:rPr lang="en-US" dirty="0">
                              <a:solidFill>
                                <a:schemeClr val="bg1"/>
                              </a:solidFill>
                            </a:rPr>
                            <a:t>7,400,000</a:t>
                          </a:r>
                        </a:p>
                      </a:txBody>
                      <a:tcPr>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0.03424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3.76%</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11511746"/>
                      </a:ext>
                    </a:extLst>
                  </a:tr>
                  <a:tr h="441641">
                    <a:tc>
                      <a:txBody>
                        <a:bodyPr/>
                        <a:lstStyle/>
                        <a:p>
                          <a:pPr algn="ctr"/>
                          <a:r>
                            <a:rPr lang="en-US" dirty="0">
                              <a:solidFill>
                                <a:schemeClr val="bg1"/>
                              </a:solidFill>
                            </a:rPr>
                            <a:t>13,200,000</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0.03416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3.53%</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78319465"/>
                      </a:ext>
                    </a:extLst>
                  </a:tr>
                </a:tbl>
              </a:graphicData>
            </a:graphic>
          </p:graphicFrame>
        </mc:Choice>
        <mc:Fallback xmlns="">
          <p:graphicFrame>
            <p:nvGraphicFramePr>
              <p:cNvPr id="8" name="Table 7">
                <a:extLst>
                  <a:ext uri="{FF2B5EF4-FFF2-40B4-BE49-F238E27FC236}">
                    <a16:creationId xmlns:a16="http://schemas.microsoft.com/office/drawing/2014/main" id="{FE90108C-9BDA-F8A6-01FA-04C3E16C2801}"/>
                  </a:ext>
                </a:extLst>
              </p:cNvPr>
              <p:cNvGraphicFramePr>
                <a:graphicFrameLocks noGrp="1"/>
              </p:cNvGraphicFramePr>
              <p:nvPr>
                <p:extLst>
                  <p:ext uri="{D42A27DB-BD31-4B8C-83A1-F6EECF244321}">
                    <p14:modId xmlns:p14="http://schemas.microsoft.com/office/powerpoint/2010/main" val="2772341794"/>
                  </p:ext>
                </p:extLst>
              </p:nvPr>
            </p:nvGraphicFramePr>
            <p:xfrm>
              <a:off x="4715516" y="2233772"/>
              <a:ext cx="4153754" cy="3091487"/>
            </p:xfrm>
            <a:graphic>
              <a:graphicData uri="http://schemas.openxmlformats.org/drawingml/2006/table">
                <a:tbl>
                  <a:tblPr>
                    <a:tableStyleId>{2D5ABB26-0587-4C30-8999-92F81FD0307C}</a:tableStyleId>
                  </a:tblPr>
                  <a:tblGrid>
                    <a:gridCol w="1832900">
                      <a:extLst>
                        <a:ext uri="{9D8B030D-6E8A-4147-A177-3AD203B41FA5}">
                          <a16:colId xmlns:a16="http://schemas.microsoft.com/office/drawing/2014/main" val="181099820"/>
                        </a:ext>
                      </a:extLst>
                    </a:gridCol>
                    <a:gridCol w="1197331">
                      <a:extLst>
                        <a:ext uri="{9D8B030D-6E8A-4147-A177-3AD203B41FA5}">
                          <a16:colId xmlns:a16="http://schemas.microsoft.com/office/drawing/2014/main" val="2137880072"/>
                        </a:ext>
                      </a:extLst>
                    </a:gridCol>
                    <a:gridCol w="1123523">
                      <a:extLst>
                        <a:ext uri="{9D8B030D-6E8A-4147-A177-3AD203B41FA5}">
                          <a16:colId xmlns:a16="http://schemas.microsoft.com/office/drawing/2014/main" val="574632138"/>
                        </a:ext>
                      </a:extLst>
                    </a:gridCol>
                  </a:tblGrid>
                  <a:tr h="441641">
                    <a:tc>
                      <a:txBody>
                        <a:bodyPr/>
                        <a:lstStyle/>
                        <a:p>
                          <a:pPr algn="ctr"/>
                          <a:r>
                            <a:rPr lang="en-US" b="0" dirty="0">
                              <a:solidFill>
                                <a:schemeClr val="bg1"/>
                              </a:solidFill>
                            </a:rPr>
                            <a:t>No. of</a:t>
                          </a:r>
                          <a:r>
                            <a:rPr lang="en-US" b="0" baseline="0" dirty="0">
                              <a:solidFill>
                                <a:schemeClr val="bg1"/>
                              </a:solidFill>
                            </a:rPr>
                            <a:t> Elements</a:t>
                          </a:r>
                          <a:endParaRPr lang="en-US" i="1"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52792" t="-6849" r="-93909" b="-600000"/>
                          </a:stretch>
                        </a:blipFill>
                      </a:tcPr>
                    </a:tc>
                    <a:tc>
                      <a:txBody>
                        <a:bodyPr/>
                        <a:lstStyle/>
                        <a:p>
                          <a:pPr algn="ctr"/>
                          <a:r>
                            <a:rPr lang="en-US" dirty="0">
                              <a:solidFill>
                                <a:schemeClr val="bg1"/>
                              </a:solidFill>
                            </a:rPr>
                            <a:t>% Error</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300,000</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0.03435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4.10%</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1,500,000</a:t>
                          </a:r>
                        </a:p>
                      </a:txBody>
                      <a:tcPr>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0.03430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3.94%</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190668027"/>
                      </a:ext>
                    </a:extLst>
                  </a:tr>
                  <a:tr h="441641">
                    <a:tc>
                      <a:txBody>
                        <a:bodyPr/>
                        <a:lstStyle/>
                        <a:p>
                          <a:pPr algn="ctr"/>
                          <a:r>
                            <a:rPr lang="en-US" dirty="0">
                              <a:solidFill>
                                <a:schemeClr val="bg1"/>
                              </a:solidFill>
                            </a:rPr>
                            <a:t>3,000,000</a:t>
                          </a:r>
                        </a:p>
                      </a:txBody>
                      <a:tcPr>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0.03411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3.36%</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3597476"/>
                      </a:ext>
                    </a:extLst>
                  </a:tr>
                  <a:tr h="441641">
                    <a:tc>
                      <a:txBody>
                        <a:bodyPr/>
                        <a:lstStyle/>
                        <a:p>
                          <a:pPr algn="ctr"/>
                          <a:r>
                            <a:rPr lang="en-US" dirty="0">
                              <a:solidFill>
                                <a:schemeClr val="bg1"/>
                              </a:solidFill>
                            </a:rPr>
                            <a:t>4,400,000</a:t>
                          </a:r>
                        </a:p>
                      </a:txBody>
                      <a:tcPr>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0.03414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3.47%</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848525570"/>
                      </a:ext>
                    </a:extLst>
                  </a:tr>
                  <a:tr h="441641">
                    <a:tc>
                      <a:txBody>
                        <a:bodyPr/>
                        <a:lstStyle/>
                        <a:p>
                          <a:pPr algn="ctr"/>
                          <a:r>
                            <a:rPr lang="en-US" dirty="0">
                              <a:solidFill>
                                <a:schemeClr val="bg1"/>
                              </a:solidFill>
                            </a:rPr>
                            <a:t>7,400,000</a:t>
                          </a:r>
                        </a:p>
                      </a:txBody>
                      <a:tcPr>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0.03424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dirty="0">
                              <a:solidFill>
                                <a:schemeClr val="bg1"/>
                              </a:solidFill>
                            </a:rPr>
                            <a:t>3.76%</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11511746"/>
                      </a:ext>
                    </a:extLst>
                  </a:tr>
                  <a:tr h="441641">
                    <a:tc>
                      <a:txBody>
                        <a:bodyPr/>
                        <a:lstStyle/>
                        <a:p>
                          <a:pPr algn="ctr"/>
                          <a:r>
                            <a:rPr lang="en-US" dirty="0">
                              <a:solidFill>
                                <a:schemeClr val="bg1"/>
                              </a:solidFill>
                            </a:rPr>
                            <a:t>13,200,000</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0.03416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3.53%</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78319465"/>
                      </a:ext>
                    </a:extLst>
                  </a:tr>
                </a:tbl>
              </a:graphicData>
            </a:graphic>
          </p:graphicFrame>
        </mc:Fallback>
      </mc:AlternateContent>
    </p:spTree>
    <p:extLst>
      <p:ext uri="{BB962C8B-B14F-4D97-AF65-F5344CB8AC3E}">
        <p14:creationId xmlns:p14="http://schemas.microsoft.com/office/powerpoint/2010/main" val="2464356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63ACB-6E98-B297-DDD6-B3E0CEA7A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7A2DB-8824-5F14-4737-CD69F140F242}"/>
              </a:ext>
            </a:extLst>
          </p:cNvPr>
          <p:cNvSpPr>
            <a:spLocks noGrp="1"/>
          </p:cNvSpPr>
          <p:nvPr>
            <p:ph type="title"/>
          </p:nvPr>
        </p:nvSpPr>
        <p:spPr/>
        <p:txBody>
          <a:bodyPr/>
          <a:lstStyle/>
          <a:p>
            <a:r>
              <a:rPr lang="en-US" dirty="0"/>
              <a:t>Computational Model</a:t>
            </a:r>
          </a:p>
        </p:txBody>
      </p:sp>
      <p:sp>
        <p:nvSpPr>
          <p:cNvPr id="3" name="Content Placeholder 2">
            <a:extLst>
              <a:ext uri="{FF2B5EF4-FFF2-40B4-BE49-F238E27FC236}">
                <a16:creationId xmlns:a16="http://schemas.microsoft.com/office/drawing/2014/main" id="{8027AF4A-2502-3E47-0CD0-0599E7A95C2F}"/>
              </a:ext>
            </a:extLst>
          </p:cNvPr>
          <p:cNvSpPr>
            <a:spLocks noGrp="1"/>
          </p:cNvSpPr>
          <p:nvPr>
            <p:ph idx="1"/>
          </p:nvPr>
        </p:nvSpPr>
        <p:spPr/>
        <p:txBody>
          <a:bodyPr>
            <a:normAutofit fontScale="92500"/>
          </a:bodyPr>
          <a:lstStyle/>
          <a:p>
            <a:r>
              <a:rPr lang="en-US" dirty="0"/>
              <a:t>Unsteady Reynolds-averaged Navier–Stokes (URANS) equations</a:t>
            </a:r>
          </a:p>
          <a:p>
            <a:endParaRPr lang="en-US" dirty="0"/>
          </a:p>
          <a:p>
            <a:r>
              <a:rPr lang="en-US" dirty="0"/>
              <a:t>Density-based solver</a:t>
            </a:r>
          </a:p>
          <a:p>
            <a:endParaRPr lang="en-US" dirty="0"/>
          </a:p>
          <a:p>
            <a:r>
              <a:rPr lang="en-US" dirty="0"/>
              <a:t>Compressible flow</a:t>
            </a:r>
          </a:p>
          <a:p>
            <a:endParaRPr lang="en-US" dirty="0"/>
          </a:p>
          <a:p>
            <a:r>
              <a:rPr lang="en-US" dirty="0" err="1"/>
              <a:t>Spalart</a:t>
            </a:r>
            <a:r>
              <a:rPr lang="en-US" dirty="0"/>
              <a:t>–Allmaras (SA) turbulence model</a:t>
            </a:r>
          </a:p>
          <a:p>
            <a:endParaRPr lang="en-US" dirty="0"/>
          </a:p>
          <a:p>
            <a:r>
              <a:rPr lang="en-US" dirty="0"/>
              <a:t>Gradient evaluation: Least-squares cell-based scheme</a:t>
            </a:r>
          </a:p>
          <a:p>
            <a:endParaRPr lang="en-US" dirty="0"/>
          </a:p>
          <a:p>
            <a:r>
              <a:rPr lang="en-US" dirty="0"/>
              <a:t>Roe-FDS (Flux Difference Splitting)</a:t>
            </a:r>
          </a:p>
        </p:txBody>
      </p:sp>
      <p:sp>
        <p:nvSpPr>
          <p:cNvPr id="4" name="Slide Number Placeholder 3">
            <a:extLst>
              <a:ext uri="{FF2B5EF4-FFF2-40B4-BE49-F238E27FC236}">
                <a16:creationId xmlns:a16="http://schemas.microsoft.com/office/drawing/2014/main" id="{7D4BB552-AC27-8D5A-13F0-9597F4B2793C}"/>
              </a:ext>
            </a:extLst>
          </p:cNvPr>
          <p:cNvSpPr>
            <a:spLocks noGrp="1"/>
          </p:cNvSpPr>
          <p:nvPr>
            <p:ph type="sldNum" sz="quarter" idx="12"/>
          </p:nvPr>
        </p:nvSpPr>
        <p:spPr/>
        <p:txBody>
          <a:bodyPr/>
          <a:lstStyle/>
          <a:p>
            <a:fld id="{BA111B45-3FC6-43DF-8A35-E86A7C6DFBEC}" type="slidenum">
              <a:rPr lang="en-US" smtClean="0"/>
              <a:pPr/>
              <a:t>13</a:t>
            </a:fld>
            <a:endParaRPr lang="en-US" dirty="0"/>
          </a:p>
        </p:txBody>
      </p:sp>
    </p:spTree>
    <p:extLst>
      <p:ext uri="{BB962C8B-B14F-4D97-AF65-F5344CB8AC3E}">
        <p14:creationId xmlns:p14="http://schemas.microsoft.com/office/powerpoint/2010/main" val="2932442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AB1FE-5E5C-A1CF-E078-1574870EDB6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3B8BE11-0310-1410-0AAE-0ABF67D40090}"/>
              </a:ext>
            </a:extLst>
          </p:cNvPr>
          <p:cNvSpPr>
            <a:spLocks noGrp="1"/>
          </p:cNvSpPr>
          <p:nvPr>
            <p:ph type="title"/>
          </p:nvPr>
        </p:nvSpPr>
        <p:spPr/>
        <p:txBody>
          <a:bodyPr>
            <a:normAutofit/>
          </a:bodyPr>
          <a:lstStyle/>
          <a:p>
            <a:r>
              <a:rPr lang="en-US" dirty="0"/>
              <a:t>Validation Study</a:t>
            </a:r>
          </a:p>
        </p:txBody>
      </p:sp>
      <p:sp>
        <p:nvSpPr>
          <p:cNvPr id="4" name="Slide Number Placeholder 3">
            <a:extLst>
              <a:ext uri="{FF2B5EF4-FFF2-40B4-BE49-F238E27FC236}">
                <a16:creationId xmlns:a16="http://schemas.microsoft.com/office/drawing/2014/main" id="{19C77552-37C4-7F9F-8E9F-E866A55B0164}"/>
              </a:ext>
            </a:extLst>
          </p:cNvPr>
          <p:cNvSpPr>
            <a:spLocks noGrp="1"/>
          </p:cNvSpPr>
          <p:nvPr>
            <p:ph type="sldNum" sz="quarter" idx="12"/>
          </p:nvPr>
        </p:nvSpPr>
        <p:spPr/>
        <p:txBody>
          <a:bodyPr/>
          <a:lstStyle/>
          <a:p>
            <a:fld id="{BA111B45-3FC6-43DF-8A35-E86A7C6DFBEC}" type="slidenum">
              <a:rPr lang="en-US" smtClean="0"/>
              <a:pPr/>
              <a:t>14</a:t>
            </a:fld>
            <a:endParaRPr lang="en-US" dirty="0"/>
          </a:p>
        </p:txBody>
      </p:sp>
      <p:pic>
        <p:nvPicPr>
          <p:cNvPr id="8" name="Picture 7">
            <a:extLst>
              <a:ext uri="{FF2B5EF4-FFF2-40B4-BE49-F238E27FC236}">
                <a16:creationId xmlns:a16="http://schemas.microsoft.com/office/drawing/2014/main" id="{20ECAD58-B7A5-5A6C-C0A2-D4B8B28E4974}"/>
              </a:ext>
            </a:extLst>
          </p:cNvPr>
          <p:cNvPicPr>
            <a:picLocks noChangeAspect="1"/>
          </p:cNvPicPr>
          <p:nvPr/>
        </p:nvPicPr>
        <p:blipFill>
          <a:blip r:embed="rId3"/>
          <a:srcRect l="3703" t="2711" r="5571" b="-667"/>
          <a:stretch/>
        </p:blipFill>
        <p:spPr>
          <a:xfrm>
            <a:off x="305327" y="1439379"/>
            <a:ext cx="3708050" cy="2194560"/>
          </a:xfrm>
          <a:prstGeom prst="rect">
            <a:avLst/>
          </a:prstGeom>
        </p:spPr>
      </p:pic>
      <p:graphicFrame>
        <p:nvGraphicFramePr>
          <p:cNvPr id="9" name="Object 8">
            <a:extLst>
              <a:ext uri="{FF2B5EF4-FFF2-40B4-BE49-F238E27FC236}">
                <a16:creationId xmlns:a16="http://schemas.microsoft.com/office/drawing/2014/main" id="{DD61B817-E1F7-8A6E-6D71-C731C1EF3C2B}"/>
              </a:ext>
            </a:extLst>
          </p:cNvPr>
          <p:cNvGraphicFramePr>
            <a:graphicFrameLocks noChangeAspect="1"/>
          </p:cNvGraphicFramePr>
          <p:nvPr>
            <p:extLst>
              <p:ext uri="{D42A27DB-BD31-4B8C-83A1-F6EECF244321}">
                <p14:modId xmlns:p14="http://schemas.microsoft.com/office/powerpoint/2010/main" val="222245192"/>
              </p:ext>
            </p:extLst>
          </p:nvPr>
        </p:nvGraphicFramePr>
        <p:xfrm>
          <a:off x="1830168" y="3656290"/>
          <a:ext cx="658368" cy="256032"/>
        </p:xfrm>
        <a:graphic>
          <a:graphicData uri="http://schemas.openxmlformats.org/presentationml/2006/ole">
            <mc:AlternateContent xmlns:mc="http://schemas.openxmlformats.org/markup-compatibility/2006">
              <mc:Choice xmlns:v="urn:schemas-microsoft-com:vml" Requires="v">
                <p:oleObj name="Equation" r:id="rId4" imgW="457200" imgH="177480" progId="Equation.DSMT4">
                  <p:embed/>
                </p:oleObj>
              </mc:Choice>
              <mc:Fallback>
                <p:oleObj name="Equation" r:id="rId4" imgW="457200" imgH="177480" progId="Equation.DSMT4">
                  <p:embed/>
                  <p:pic>
                    <p:nvPicPr>
                      <p:cNvPr id="8" name="Object 7">
                        <a:extLst>
                          <a:ext uri="{FF2B5EF4-FFF2-40B4-BE49-F238E27FC236}">
                            <a16:creationId xmlns:a16="http://schemas.microsoft.com/office/drawing/2014/main" id="{7E9C6145-ED48-17D2-1828-4929B8DE0EF5}"/>
                          </a:ext>
                        </a:extLst>
                      </p:cNvPr>
                      <p:cNvPicPr/>
                      <p:nvPr/>
                    </p:nvPicPr>
                    <p:blipFill>
                      <a:blip r:embed="rId5"/>
                      <a:stretch>
                        <a:fillRect/>
                      </a:stretch>
                    </p:blipFill>
                    <p:spPr>
                      <a:xfrm>
                        <a:off x="1830168" y="3656290"/>
                        <a:ext cx="658368" cy="256032"/>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05836E7A-30DF-78F5-A2F9-F8A0CC3CEC8F}"/>
              </a:ext>
            </a:extLst>
          </p:cNvPr>
          <p:cNvPicPr>
            <a:picLocks noChangeAspect="1"/>
          </p:cNvPicPr>
          <p:nvPr/>
        </p:nvPicPr>
        <p:blipFill>
          <a:blip r:embed="rId6"/>
          <a:srcRect l="2647" t="3438" r="3650" b="1"/>
          <a:stretch/>
        </p:blipFill>
        <p:spPr>
          <a:xfrm>
            <a:off x="4954308" y="1439379"/>
            <a:ext cx="3629466" cy="2194560"/>
          </a:xfrm>
          <a:prstGeom prst="rect">
            <a:avLst/>
          </a:prstGeom>
        </p:spPr>
      </p:pic>
      <p:graphicFrame>
        <p:nvGraphicFramePr>
          <p:cNvPr id="11" name="Object 10">
            <a:extLst>
              <a:ext uri="{FF2B5EF4-FFF2-40B4-BE49-F238E27FC236}">
                <a16:creationId xmlns:a16="http://schemas.microsoft.com/office/drawing/2014/main" id="{619B9FDA-AA7C-6EE2-A06B-14C587531AEE}"/>
              </a:ext>
            </a:extLst>
          </p:cNvPr>
          <p:cNvGraphicFramePr>
            <a:graphicFrameLocks noChangeAspect="1"/>
          </p:cNvGraphicFramePr>
          <p:nvPr>
            <p:extLst>
              <p:ext uri="{D42A27DB-BD31-4B8C-83A1-F6EECF244321}">
                <p14:modId xmlns:p14="http://schemas.microsoft.com/office/powerpoint/2010/main" val="2754842514"/>
              </p:ext>
            </p:extLst>
          </p:nvPr>
        </p:nvGraphicFramePr>
        <p:xfrm>
          <a:off x="6430409" y="3650950"/>
          <a:ext cx="658369" cy="256032"/>
        </p:xfrm>
        <a:graphic>
          <a:graphicData uri="http://schemas.openxmlformats.org/presentationml/2006/ole">
            <mc:AlternateContent xmlns:mc="http://schemas.openxmlformats.org/markup-compatibility/2006">
              <mc:Choice xmlns:v="urn:schemas-microsoft-com:vml" Requires="v">
                <p:oleObj name="Equation" r:id="rId7" imgW="457200" imgH="177480" progId="Equation.DSMT4">
                  <p:embed/>
                </p:oleObj>
              </mc:Choice>
              <mc:Fallback>
                <p:oleObj name="Equation" r:id="rId7" imgW="457200" imgH="177480" progId="Equation.DSMT4">
                  <p:embed/>
                  <p:pic>
                    <p:nvPicPr>
                      <p:cNvPr id="9" name="Object 8">
                        <a:extLst>
                          <a:ext uri="{FF2B5EF4-FFF2-40B4-BE49-F238E27FC236}">
                            <a16:creationId xmlns:a16="http://schemas.microsoft.com/office/drawing/2014/main" id="{52366C40-1664-C00B-C6B0-3410C6E62EA5}"/>
                          </a:ext>
                        </a:extLst>
                      </p:cNvPr>
                      <p:cNvPicPr/>
                      <p:nvPr/>
                    </p:nvPicPr>
                    <p:blipFill>
                      <a:blip r:embed="rId8"/>
                      <a:stretch>
                        <a:fillRect/>
                      </a:stretch>
                    </p:blipFill>
                    <p:spPr>
                      <a:xfrm>
                        <a:off x="6430409" y="3650950"/>
                        <a:ext cx="658369" cy="256032"/>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57EB465E-AA6A-ED1C-845B-183A8E04D6F6}"/>
              </a:ext>
            </a:extLst>
          </p:cNvPr>
          <p:cNvPicPr>
            <a:picLocks noChangeAspect="1"/>
          </p:cNvPicPr>
          <p:nvPr/>
        </p:nvPicPr>
        <p:blipFill>
          <a:blip r:embed="rId9"/>
          <a:srcRect l="2197" t="2498" r="5123"/>
          <a:stretch/>
        </p:blipFill>
        <p:spPr>
          <a:xfrm>
            <a:off x="298370" y="3991341"/>
            <a:ext cx="3715007" cy="2194560"/>
          </a:xfrm>
          <a:prstGeom prst="rect">
            <a:avLst/>
          </a:prstGeom>
        </p:spPr>
      </p:pic>
      <p:graphicFrame>
        <p:nvGraphicFramePr>
          <p:cNvPr id="13" name="Object 12">
            <a:extLst>
              <a:ext uri="{FF2B5EF4-FFF2-40B4-BE49-F238E27FC236}">
                <a16:creationId xmlns:a16="http://schemas.microsoft.com/office/drawing/2014/main" id="{5DEA0105-C315-8537-7DB3-4500573C33CE}"/>
              </a:ext>
            </a:extLst>
          </p:cNvPr>
          <p:cNvGraphicFramePr>
            <a:graphicFrameLocks noChangeAspect="1"/>
          </p:cNvGraphicFramePr>
          <p:nvPr>
            <p:extLst>
              <p:ext uri="{D42A27DB-BD31-4B8C-83A1-F6EECF244321}">
                <p14:modId xmlns:p14="http://schemas.microsoft.com/office/powerpoint/2010/main" val="1329592069"/>
              </p:ext>
            </p:extLst>
          </p:nvPr>
        </p:nvGraphicFramePr>
        <p:xfrm>
          <a:off x="1830168" y="6226604"/>
          <a:ext cx="658368" cy="256032"/>
        </p:xfrm>
        <a:graphic>
          <a:graphicData uri="http://schemas.openxmlformats.org/presentationml/2006/ole">
            <mc:AlternateContent xmlns:mc="http://schemas.openxmlformats.org/markup-compatibility/2006">
              <mc:Choice xmlns:v="urn:schemas-microsoft-com:vml" Requires="v">
                <p:oleObj name="Equation" r:id="rId10" imgW="457200" imgH="177480" progId="Equation.DSMT4">
                  <p:embed/>
                </p:oleObj>
              </mc:Choice>
              <mc:Fallback>
                <p:oleObj name="Equation" r:id="rId10" imgW="457200" imgH="177480" progId="Equation.DSMT4">
                  <p:embed/>
                  <p:pic>
                    <p:nvPicPr>
                      <p:cNvPr id="11" name="Object 10">
                        <a:extLst>
                          <a:ext uri="{FF2B5EF4-FFF2-40B4-BE49-F238E27FC236}">
                            <a16:creationId xmlns:a16="http://schemas.microsoft.com/office/drawing/2014/main" id="{D390D823-CDEA-FB4D-27AA-71FDD5FDEA18}"/>
                          </a:ext>
                        </a:extLst>
                      </p:cNvPr>
                      <p:cNvPicPr/>
                      <p:nvPr/>
                    </p:nvPicPr>
                    <p:blipFill>
                      <a:blip r:embed="rId11"/>
                      <a:stretch>
                        <a:fillRect/>
                      </a:stretch>
                    </p:blipFill>
                    <p:spPr>
                      <a:xfrm>
                        <a:off x="1830168" y="6226604"/>
                        <a:ext cx="658368" cy="25603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8DA9A1F5-01F7-86EE-AF0C-81CAFAAA04B9}"/>
                  </a:ext>
                </a:extLst>
              </p:cNvPr>
              <p:cNvGraphicFramePr>
                <a:graphicFrameLocks noGrp="1"/>
              </p:cNvGraphicFramePr>
              <p:nvPr>
                <p:extLst>
                  <p:ext uri="{D42A27DB-BD31-4B8C-83A1-F6EECF244321}">
                    <p14:modId xmlns:p14="http://schemas.microsoft.com/office/powerpoint/2010/main" val="1940684596"/>
                  </p:ext>
                </p:extLst>
              </p:nvPr>
            </p:nvGraphicFramePr>
            <p:xfrm>
              <a:off x="4256612" y="4426159"/>
              <a:ext cx="4637261" cy="1324923"/>
            </p:xfrm>
            <a:graphic>
              <a:graphicData uri="http://schemas.openxmlformats.org/drawingml/2006/table">
                <a:tbl>
                  <a:tblPr>
                    <a:tableStyleId>{2D5ABB26-0587-4C30-8999-92F81FD0307C}</a:tableStyleId>
                  </a:tblPr>
                  <a:tblGrid>
                    <a:gridCol w="676919">
                      <a:extLst>
                        <a:ext uri="{9D8B030D-6E8A-4147-A177-3AD203B41FA5}">
                          <a16:colId xmlns:a16="http://schemas.microsoft.com/office/drawing/2014/main" val="181099820"/>
                        </a:ext>
                      </a:extLst>
                    </a:gridCol>
                    <a:gridCol w="1028521">
                      <a:extLst>
                        <a:ext uri="{9D8B030D-6E8A-4147-A177-3AD203B41FA5}">
                          <a16:colId xmlns:a16="http://schemas.microsoft.com/office/drawing/2014/main" val="2137880072"/>
                        </a:ext>
                      </a:extLst>
                    </a:gridCol>
                    <a:gridCol w="1754992">
                      <a:extLst>
                        <a:ext uri="{9D8B030D-6E8A-4147-A177-3AD203B41FA5}">
                          <a16:colId xmlns:a16="http://schemas.microsoft.com/office/drawing/2014/main" val="3749275960"/>
                        </a:ext>
                      </a:extLst>
                    </a:gridCol>
                    <a:gridCol w="1176829">
                      <a:extLst>
                        <a:ext uri="{9D8B030D-6E8A-4147-A177-3AD203B41FA5}">
                          <a16:colId xmlns:a16="http://schemas.microsoft.com/office/drawing/2014/main" val="574632138"/>
                        </a:ext>
                      </a:extLst>
                    </a:gridCol>
                  </a:tblGrid>
                  <a:tr h="441641">
                    <a:tc>
                      <a:txBody>
                        <a:bodyPr/>
                        <a:lstStyle/>
                        <a:p>
                          <a:pPr algn="ctr"/>
                          <a14:m>
                            <m:oMathPara xmlns:m="http://schemas.openxmlformats.org/officeDocument/2006/math">
                              <m:oMathParaPr>
                                <m:jc m:val="centerGroup"/>
                              </m:oMathParaPr>
                              <m:oMath xmlns:m="http://schemas.openxmlformats.org/officeDocument/2006/math">
                                <m:r>
                                  <a:rPr lang="en-US" b="0" smtClean="0">
                                    <a:solidFill>
                                      <a:schemeClr val="bg1"/>
                                    </a:solidFill>
                                    <a:latin typeface="Cambria Math" panose="02040503050406030204" pitchFamily="18" charset="0"/>
                                  </a:rPr>
                                  <m:t>𝛼</m:t>
                                </m:r>
                              </m:oMath>
                            </m:oMathPara>
                          </a14:m>
                          <a:endParaRPr lang="en-US"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smtClean="0">
                                      <a:solidFill>
                                        <a:schemeClr val="bg1"/>
                                      </a:solidFill>
                                      <a:latin typeface="Cambria Math" panose="02040503050406030204" pitchFamily="18" charset="0"/>
                                    </a:rPr>
                                    <m:t>𝐿</m:t>
                                  </m:r>
                                </m:sub>
                              </m:sSub>
                            </m:oMath>
                          </a14:m>
                          <a:r>
                            <a:rPr lang="en-US" dirty="0">
                              <a:solidFill>
                                <a:schemeClr val="bg1"/>
                              </a:solidFill>
                            </a:rPr>
                            <a:t> CFD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smtClean="0">
                                      <a:solidFill>
                                        <a:schemeClr val="bg1"/>
                                      </a:solidFill>
                                      <a:latin typeface="Cambria Math" panose="02040503050406030204" pitchFamily="18" charset="0"/>
                                    </a:rPr>
                                    <m:t>𝐿</m:t>
                                  </m:r>
                                </m:sub>
                              </m:sSub>
                              <m:r>
                                <a:rPr lang="en-US" b="0" smtClean="0">
                                  <a:solidFill>
                                    <a:schemeClr val="bg1"/>
                                  </a:solidFill>
                                  <a:latin typeface="Cambria Math" panose="02040503050406030204" pitchFamily="18" charset="0"/>
                                </a:rPr>
                                <m:t> </m:t>
                              </m:r>
                            </m:oMath>
                          </a14:m>
                          <a:r>
                            <a:rPr lang="en-US" dirty="0">
                              <a:solidFill>
                                <a:schemeClr val="bg1"/>
                              </a:solidFill>
                            </a:rPr>
                            <a:t>Experiments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 Error</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1.3°</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0.03411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0.033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3.36%</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6.3°</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0.16462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0.164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0.38%</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68027"/>
                      </a:ext>
                    </a:extLst>
                  </a:tr>
                </a:tbl>
              </a:graphicData>
            </a:graphic>
          </p:graphicFrame>
        </mc:Choice>
        <mc:Fallback xmlns="">
          <p:graphicFrame>
            <p:nvGraphicFramePr>
              <p:cNvPr id="15" name="Table 14">
                <a:extLst>
                  <a:ext uri="{FF2B5EF4-FFF2-40B4-BE49-F238E27FC236}">
                    <a16:creationId xmlns:a16="http://schemas.microsoft.com/office/drawing/2014/main" id="{8DA9A1F5-01F7-86EE-AF0C-81CAFAAA04B9}"/>
                  </a:ext>
                </a:extLst>
              </p:cNvPr>
              <p:cNvGraphicFramePr>
                <a:graphicFrameLocks noGrp="1"/>
              </p:cNvGraphicFramePr>
              <p:nvPr>
                <p:extLst>
                  <p:ext uri="{D42A27DB-BD31-4B8C-83A1-F6EECF244321}">
                    <p14:modId xmlns:p14="http://schemas.microsoft.com/office/powerpoint/2010/main" val="1940684596"/>
                  </p:ext>
                </p:extLst>
              </p:nvPr>
            </p:nvGraphicFramePr>
            <p:xfrm>
              <a:off x="4256612" y="4426159"/>
              <a:ext cx="4637261" cy="1324923"/>
            </p:xfrm>
            <a:graphic>
              <a:graphicData uri="http://schemas.openxmlformats.org/drawingml/2006/table">
                <a:tbl>
                  <a:tblPr>
                    <a:tableStyleId>{2D5ABB26-0587-4C30-8999-92F81FD0307C}</a:tableStyleId>
                  </a:tblPr>
                  <a:tblGrid>
                    <a:gridCol w="676919">
                      <a:extLst>
                        <a:ext uri="{9D8B030D-6E8A-4147-A177-3AD203B41FA5}">
                          <a16:colId xmlns:a16="http://schemas.microsoft.com/office/drawing/2014/main" val="181099820"/>
                        </a:ext>
                      </a:extLst>
                    </a:gridCol>
                    <a:gridCol w="1028521">
                      <a:extLst>
                        <a:ext uri="{9D8B030D-6E8A-4147-A177-3AD203B41FA5}">
                          <a16:colId xmlns:a16="http://schemas.microsoft.com/office/drawing/2014/main" val="2137880072"/>
                        </a:ext>
                      </a:extLst>
                    </a:gridCol>
                    <a:gridCol w="1754992">
                      <a:extLst>
                        <a:ext uri="{9D8B030D-6E8A-4147-A177-3AD203B41FA5}">
                          <a16:colId xmlns:a16="http://schemas.microsoft.com/office/drawing/2014/main" val="3749275960"/>
                        </a:ext>
                      </a:extLst>
                    </a:gridCol>
                    <a:gridCol w="1176829">
                      <a:extLst>
                        <a:ext uri="{9D8B030D-6E8A-4147-A177-3AD203B41FA5}">
                          <a16:colId xmlns:a16="http://schemas.microsoft.com/office/drawing/2014/main" val="574632138"/>
                        </a:ext>
                      </a:extLst>
                    </a:gridCol>
                  </a:tblGrid>
                  <a:tr h="441641">
                    <a:tc>
                      <a:txBody>
                        <a:bodyPr/>
                        <a:lstStyle/>
                        <a:p>
                          <a:endParaRPr lang="en-US"/>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4"/>
                          <a:stretch>
                            <a:fillRect t="-6849" r="-587387" b="-202740"/>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4"/>
                          <a:stretch>
                            <a:fillRect l="-65680" t="-6849" r="-285799" b="-202740"/>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14"/>
                          <a:stretch>
                            <a:fillRect l="-97222" t="-6849" r="-67708" b="-202740"/>
                          </a:stretch>
                        </a:blipFill>
                      </a:tcPr>
                    </a:tc>
                    <a:tc>
                      <a:txBody>
                        <a:bodyPr/>
                        <a:lstStyle/>
                        <a:p>
                          <a:pPr algn="ctr"/>
                          <a:r>
                            <a:rPr lang="en-US" dirty="0">
                              <a:solidFill>
                                <a:schemeClr val="bg1"/>
                              </a:solidFill>
                            </a:rPr>
                            <a:t>% Error</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1.3°</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0.03411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0.033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3.36%</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6.3°</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0.16462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0.164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0.38%</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68027"/>
                      </a:ext>
                    </a:extLst>
                  </a:tr>
                </a:tbl>
              </a:graphicData>
            </a:graphic>
          </p:graphicFrame>
        </mc:Fallback>
      </mc:AlternateContent>
      <p:sp>
        <p:nvSpPr>
          <p:cNvPr id="2" name="TextBox 1">
            <a:extLst>
              <a:ext uri="{FF2B5EF4-FFF2-40B4-BE49-F238E27FC236}">
                <a16:creationId xmlns:a16="http://schemas.microsoft.com/office/drawing/2014/main" id="{73F20754-381B-0E98-81FB-D1A17FFC2F4B}"/>
              </a:ext>
            </a:extLst>
          </p:cNvPr>
          <p:cNvSpPr txBox="1"/>
          <p:nvPr/>
        </p:nvSpPr>
        <p:spPr>
          <a:xfrm>
            <a:off x="4256612" y="5824027"/>
            <a:ext cx="4637261" cy="646331"/>
          </a:xfrm>
          <a:prstGeom prst="rect">
            <a:avLst/>
          </a:prstGeom>
          <a:noFill/>
        </p:spPr>
        <p:txBody>
          <a:bodyPr wrap="square" rtlCol="0">
            <a:spAutoFit/>
          </a:bodyPr>
          <a:lstStyle/>
          <a:p>
            <a:r>
              <a:rPr lang="en-US" sz="1200" dirty="0">
                <a:solidFill>
                  <a:schemeClr val="bg1"/>
                </a:solidFill>
              </a:rPr>
              <a:t>Stallings Jr., R. L. and Lamb, M., “Wing-Alone Aerodynamic Characteristics for High Angles of Attack at Supersonic Speeds,” Technical Report NASA-TP-1889, NASA, 1981[12]</a:t>
            </a:r>
          </a:p>
        </p:txBody>
      </p:sp>
    </p:spTree>
    <p:extLst>
      <p:ext uri="{BB962C8B-B14F-4D97-AF65-F5344CB8AC3E}">
        <p14:creationId xmlns:p14="http://schemas.microsoft.com/office/powerpoint/2010/main" val="301355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A07E1-BBBD-3A30-8C7A-884AA97926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87A64-19F8-E28F-D543-8689DA0D6886}"/>
              </a:ext>
            </a:extLst>
          </p:cNvPr>
          <p:cNvSpPr>
            <a:spLocks noGrp="1"/>
          </p:cNvSpPr>
          <p:nvPr>
            <p:ph type="title"/>
          </p:nvPr>
        </p:nvSpPr>
        <p:spPr/>
        <p:txBody>
          <a:bodyPr/>
          <a:lstStyle/>
          <a:p>
            <a:r>
              <a:rPr lang="en-US" dirty="0"/>
              <a:t>OUTLINE</a:t>
            </a:r>
          </a:p>
        </p:txBody>
      </p:sp>
      <p:graphicFrame>
        <p:nvGraphicFramePr>
          <p:cNvPr id="5" name="Content Placeholder 4">
            <a:extLst>
              <a:ext uri="{FF2B5EF4-FFF2-40B4-BE49-F238E27FC236}">
                <a16:creationId xmlns:a16="http://schemas.microsoft.com/office/drawing/2014/main" id="{2B672D4D-CD55-9879-49BC-D9468AE2A5CF}"/>
              </a:ext>
            </a:extLst>
          </p:cNvPr>
          <p:cNvGraphicFramePr>
            <a:graphicFrameLocks noGrp="1"/>
          </p:cNvGraphicFramePr>
          <p:nvPr>
            <p:ph idx="1"/>
            <p:extLst>
              <p:ext uri="{D42A27DB-BD31-4B8C-83A1-F6EECF244321}">
                <p14:modId xmlns:p14="http://schemas.microsoft.com/office/powerpoint/2010/main" val="593837428"/>
              </p:ext>
            </p:extLst>
          </p:nvPr>
        </p:nvGraphicFramePr>
        <p:xfrm>
          <a:off x="136525" y="1771650"/>
          <a:ext cx="8864971"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3FE437A-1438-B989-EFDC-91BBCA5AD7A7}"/>
              </a:ext>
            </a:extLst>
          </p:cNvPr>
          <p:cNvSpPr>
            <a:spLocks noGrp="1"/>
          </p:cNvSpPr>
          <p:nvPr>
            <p:ph type="sldNum" sz="quarter" idx="12"/>
          </p:nvPr>
        </p:nvSpPr>
        <p:spPr/>
        <p:txBody>
          <a:bodyPr/>
          <a:lstStyle/>
          <a:p>
            <a:fld id="{BA111B45-3FC6-43DF-8A35-E86A7C6DFBEC}" type="slidenum">
              <a:rPr lang="en-US" smtClean="0"/>
              <a:pPr/>
              <a:t>15</a:t>
            </a:fld>
            <a:endParaRPr lang="en-US" dirty="0"/>
          </a:p>
        </p:txBody>
      </p:sp>
    </p:spTree>
    <p:extLst>
      <p:ext uri="{BB962C8B-B14F-4D97-AF65-F5344CB8AC3E}">
        <p14:creationId xmlns:p14="http://schemas.microsoft.com/office/powerpoint/2010/main" val="134265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202EC-FA18-60A5-4394-2CAB55D69F0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7D672D76-FCC1-953E-58C8-C0F41F2B606C}"/>
                  </a:ext>
                </a:extLst>
              </p:cNvPr>
              <p:cNvSpPr>
                <a:spLocks noGrp="1"/>
              </p:cNvSpPr>
              <p:nvPr>
                <p:ph type="title"/>
              </p:nvPr>
            </p:nvSpPr>
            <p:spPr/>
            <p:txBody>
              <a:bodyPr>
                <a:noAutofit/>
              </a:bodyPr>
              <a:lstStyle/>
              <a:p>
                <a:r>
                  <a:rPr lang="en-US" sz="3550" dirty="0"/>
                  <a:t>Aerodynamic Coefficients: </a:t>
                </a:r>
                <a14:m>
                  <m:oMath xmlns:m="http://schemas.openxmlformats.org/officeDocument/2006/math">
                    <m:r>
                      <a:rPr lang="en-US" sz="3550" b="0" i="1" smtClean="0">
                        <a:latin typeface="Cambria Math" panose="02040503050406030204" pitchFamily="18" charset="0"/>
                      </a:rPr>
                      <m:t>𝑀</m:t>
                    </m:r>
                    <m:r>
                      <a:rPr lang="en-US" sz="3550" b="0" i="1" smtClean="0">
                        <a:latin typeface="Cambria Math" panose="02040503050406030204" pitchFamily="18" charset="0"/>
                      </a:rPr>
                      <m:t>=0.75</m:t>
                    </m:r>
                  </m:oMath>
                </a14:m>
                <a:r>
                  <a:rPr lang="en-US" sz="3550" dirty="0"/>
                  <a:t> &amp; </a:t>
                </a:r>
                <a14:m>
                  <m:oMath xmlns:m="http://schemas.openxmlformats.org/officeDocument/2006/math">
                    <m:r>
                      <a:rPr lang="en-US" sz="3550" b="0" i="1" smtClean="0">
                        <a:latin typeface="Cambria Math" panose="02040503050406030204" pitchFamily="18" charset="0"/>
                      </a:rPr>
                      <m:t>0.85</m:t>
                    </m:r>
                  </m:oMath>
                </a14:m>
                <a:endParaRPr lang="en-US" sz="3550" dirty="0"/>
              </a:p>
            </p:txBody>
          </p:sp>
        </mc:Choice>
        <mc:Fallback xmlns="">
          <p:sp>
            <p:nvSpPr>
              <p:cNvPr id="7" name="Title 6">
                <a:extLst>
                  <a:ext uri="{FF2B5EF4-FFF2-40B4-BE49-F238E27FC236}">
                    <a16:creationId xmlns:a16="http://schemas.microsoft.com/office/drawing/2014/main" id="{7D672D76-FCC1-953E-58C8-C0F41F2B606C}"/>
                  </a:ext>
                </a:extLst>
              </p:cNvPr>
              <p:cNvSpPr>
                <a:spLocks noGrp="1" noRot="1" noChangeAspect="1" noMove="1" noResize="1" noEditPoints="1" noAdjustHandles="1" noChangeArrowheads="1" noChangeShapeType="1" noTextEdit="1"/>
              </p:cNvSpPr>
              <p:nvPr>
                <p:ph type="title"/>
              </p:nvPr>
            </p:nvSpPr>
            <p:spPr>
              <a:blipFill>
                <a:blip r:embed="rId5"/>
                <a:stretch>
                  <a:fillRect l="-1373" t="-10084" b="-2184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66C2C5-C25C-A3F6-42CF-B72524446A8C}"/>
              </a:ext>
            </a:extLst>
          </p:cNvPr>
          <p:cNvSpPr>
            <a:spLocks noGrp="1"/>
          </p:cNvSpPr>
          <p:nvPr>
            <p:ph type="sldNum" sz="quarter" idx="12"/>
          </p:nvPr>
        </p:nvSpPr>
        <p:spPr/>
        <p:txBody>
          <a:bodyPr/>
          <a:lstStyle/>
          <a:p>
            <a:fld id="{BA111B45-3FC6-43DF-8A35-E86A7C6DFBEC}" type="slidenum">
              <a:rPr lang="en-US" smtClean="0"/>
              <a:pPr/>
              <a:t>16</a:t>
            </a:fld>
            <a:endParaRPr lang="en-US" dirty="0"/>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650A951A-6672-1BC5-DD2C-1FEC5D023722}"/>
                  </a:ext>
                </a:extLst>
              </p:cNvPr>
              <p:cNvGraphicFramePr>
                <a:graphicFrameLocks noGrp="1"/>
              </p:cNvGraphicFramePr>
              <p:nvPr/>
            </p:nvGraphicFramePr>
            <p:xfrm>
              <a:off x="407075" y="4460745"/>
              <a:ext cx="8323912" cy="1324923"/>
            </p:xfrm>
            <a:graphic>
              <a:graphicData uri="http://schemas.openxmlformats.org/drawingml/2006/table">
                <a:tbl>
                  <a:tblPr>
                    <a:tableStyleId>{2D5ABB26-0587-4C30-8999-92F81FD0307C}</a:tableStyleId>
                  </a:tblPr>
                  <a:tblGrid>
                    <a:gridCol w="2095329">
                      <a:extLst>
                        <a:ext uri="{9D8B030D-6E8A-4147-A177-3AD203B41FA5}">
                          <a16:colId xmlns:a16="http://schemas.microsoft.com/office/drawing/2014/main" val="181099820"/>
                        </a:ext>
                      </a:extLst>
                    </a:gridCol>
                    <a:gridCol w="1672983">
                      <a:extLst>
                        <a:ext uri="{9D8B030D-6E8A-4147-A177-3AD203B41FA5}">
                          <a16:colId xmlns:a16="http://schemas.microsoft.com/office/drawing/2014/main" val="2137880072"/>
                        </a:ext>
                      </a:extLst>
                    </a:gridCol>
                    <a:gridCol w="2443185">
                      <a:extLst>
                        <a:ext uri="{9D8B030D-6E8A-4147-A177-3AD203B41FA5}">
                          <a16:colId xmlns:a16="http://schemas.microsoft.com/office/drawing/2014/main" val="3749275960"/>
                        </a:ext>
                      </a:extLst>
                    </a:gridCol>
                    <a:gridCol w="2112415">
                      <a:extLst>
                        <a:ext uri="{9D8B030D-6E8A-4147-A177-3AD203B41FA5}">
                          <a16:colId xmlns:a16="http://schemas.microsoft.com/office/drawing/2014/main" val="574632138"/>
                        </a:ext>
                      </a:extLst>
                    </a:gridCol>
                  </a:tblGrid>
                  <a:tr h="441641">
                    <a:tc>
                      <a:txBody>
                        <a:bodyPr/>
                        <a:lstStyle/>
                        <a:p>
                          <a:pPr algn="ctr"/>
                          <a:r>
                            <a:rPr lang="en-US" b="0" dirty="0">
                              <a:solidFill>
                                <a:schemeClr val="bg1"/>
                              </a:solidFill>
                            </a:rPr>
                            <a:t>Mach Number</a:t>
                          </a:r>
                          <a14:m>
                            <m:oMath xmlns:m="http://schemas.openxmlformats.org/officeDocument/2006/math">
                              <m:r>
                                <a:rPr lang="en-US" b="0" i="0"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𝑀</m:t>
                              </m:r>
                              <m:r>
                                <a:rPr lang="en-US" b="0" i="1" smtClean="0">
                                  <a:solidFill>
                                    <a:schemeClr val="bg1"/>
                                  </a:solidFill>
                                  <a:latin typeface="Cambria Math" panose="02040503050406030204" pitchFamily="18" charset="0"/>
                                </a:rPr>
                                <m:t>)</m:t>
                              </m:r>
                            </m:oMath>
                          </a14:m>
                          <a:endParaRPr lang="en-US"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smtClean="0">
                                      <a:solidFill>
                                        <a:schemeClr val="bg1"/>
                                      </a:solidFill>
                                      <a:latin typeface="Cambria Math" panose="02040503050406030204" pitchFamily="18" charset="0"/>
                                    </a:rPr>
                                    <m:t>𝐿</m:t>
                                  </m:r>
                                </m:sub>
                              </m:sSub>
                            </m:oMath>
                          </a14:m>
                          <a:r>
                            <a:rPr lang="en-US" dirty="0">
                              <a:solidFill>
                                <a:schemeClr val="bg1"/>
                              </a:solidFill>
                            </a:rPr>
                            <a:t> Change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𝐷</m:t>
                                  </m:r>
                                </m:sub>
                              </m:sSub>
                              <m:r>
                                <a:rPr lang="en-US" b="0" smtClean="0">
                                  <a:solidFill>
                                    <a:schemeClr val="bg1"/>
                                  </a:solidFill>
                                  <a:latin typeface="Cambria Math" panose="02040503050406030204" pitchFamily="18" charset="0"/>
                                </a:rPr>
                                <m:t> </m:t>
                              </m:r>
                            </m:oMath>
                          </a14:m>
                          <a:r>
                            <a:rPr lang="en-US" dirty="0">
                              <a:solidFill>
                                <a:schemeClr val="bg1"/>
                              </a:solidFill>
                            </a:rPr>
                            <a:t>Change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𝐿</m:t>
                                  </m:r>
                                </m:sub>
                              </m:sSub>
                            </m:oMath>
                          </a14:m>
                          <a:r>
                            <a:rPr lang="en-US" dirty="0">
                              <a:solidFill>
                                <a:schemeClr val="bg1"/>
                              </a:solidFill>
                            </a:rPr>
                            <a:t>/</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𝐷</m:t>
                                  </m:r>
                                </m:sub>
                              </m:sSub>
                            </m:oMath>
                          </a14:m>
                          <a:endParaRPr lang="en-US"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0.75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7.14%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13.31%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7.24%</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0.85</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 6.79%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 14.21%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8.77%</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68027"/>
                      </a:ext>
                    </a:extLst>
                  </a:tr>
                </a:tbl>
              </a:graphicData>
            </a:graphic>
          </p:graphicFrame>
        </mc:Choice>
        <mc:Fallback xmlns="">
          <p:graphicFrame>
            <p:nvGraphicFramePr>
              <p:cNvPr id="15" name="Table 14">
                <a:extLst>
                  <a:ext uri="{FF2B5EF4-FFF2-40B4-BE49-F238E27FC236}">
                    <a16:creationId xmlns:a16="http://schemas.microsoft.com/office/drawing/2014/main" id="{650A951A-6672-1BC5-DD2C-1FEC5D023722}"/>
                  </a:ext>
                </a:extLst>
              </p:cNvPr>
              <p:cNvGraphicFramePr>
                <a:graphicFrameLocks noGrp="1"/>
              </p:cNvGraphicFramePr>
              <p:nvPr/>
            </p:nvGraphicFramePr>
            <p:xfrm>
              <a:off x="407075" y="4460745"/>
              <a:ext cx="8323912" cy="1324923"/>
            </p:xfrm>
            <a:graphic>
              <a:graphicData uri="http://schemas.openxmlformats.org/drawingml/2006/table">
                <a:tbl>
                  <a:tblPr>
                    <a:tableStyleId>{2D5ABB26-0587-4C30-8999-92F81FD0307C}</a:tableStyleId>
                  </a:tblPr>
                  <a:tblGrid>
                    <a:gridCol w="2095329">
                      <a:extLst>
                        <a:ext uri="{9D8B030D-6E8A-4147-A177-3AD203B41FA5}">
                          <a16:colId xmlns:a16="http://schemas.microsoft.com/office/drawing/2014/main" val="181099820"/>
                        </a:ext>
                      </a:extLst>
                    </a:gridCol>
                    <a:gridCol w="1672983">
                      <a:extLst>
                        <a:ext uri="{9D8B030D-6E8A-4147-A177-3AD203B41FA5}">
                          <a16:colId xmlns:a16="http://schemas.microsoft.com/office/drawing/2014/main" val="2137880072"/>
                        </a:ext>
                      </a:extLst>
                    </a:gridCol>
                    <a:gridCol w="2443185">
                      <a:extLst>
                        <a:ext uri="{9D8B030D-6E8A-4147-A177-3AD203B41FA5}">
                          <a16:colId xmlns:a16="http://schemas.microsoft.com/office/drawing/2014/main" val="3749275960"/>
                        </a:ext>
                      </a:extLst>
                    </a:gridCol>
                    <a:gridCol w="2112415">
                      <a:extLst>
                        <a:ext uri="{9D8B030D-6E8A-4147-A177-3AD203B41FA5}">
                          <a16:colId xmlns:a16="http://schemas.microsoft.com/office/drawing/2014/main" val="574632138"/>
                        </a:ext>
                      </a:extLst>
                    </a:gridCol>
                  </a:tblGrid>
                  <a:tr h="441641">
                    <a:tc>
                      <a:txBody>
                        <a:bodyPr/>
                        <a:lstStyle/>
                        <a:p>
                          <a:endParaRPr lang="en-US"/>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t="-6849" r="-297674" b="-204110"/>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25091" t="-6849" r="-272364" b="-204110"/>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54364" t="-6849" r="-86783" b="-204110"/>
                          </a:stretch>
                        </a:blipFill>
                      </a:tcPr>
                    </a:tc>
                    <a:tc>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293948" t="-6849" r="-288" b="-204110"/>
                          </a:stretch>
                        </a:blipFill>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0.75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7.14%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13.31%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7.24%</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0.85</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 6.79%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 14.21%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8.77%</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68027"/>
                      </a:ext>
                    </a:extLst>
                  </a:tr>
                </a:tbl>
              </a:graphicData>
            </a:graphic>
          </p:graphicFrame>
        </mc:Fallback>
      </mc:AlternateContent>
      <p:pic>
        <p:nvPicPr>
          <p:cNvPr id="2" name="Content Placeholder 23">
            <a:extLst>
              <a:ext uri="{FF2B5EF4-FFF2-40B4-BE49-F238E27FC236}">
                <a16:creationId xmlns:a16="http://schemas.microsoft.com/office/drawing/2014/main" id="{8C8EBBB4-9E14-1B21-0527-0E6B96CD7C92}"/>
              </a:ext>
            </a:extLst>
          </p:cNvPr>
          <p:cNvPicPr>
            <a:picLocks noGrp="1" noChangeAspect="1"/>
          </p:cNvPicPr>
          <p:nvPr>
            <p:ph idx="1"/>
          </p:nvPr>
        </p:nvPicPr>
        <p:blipFill>
          <a:blip r:embed="rId7"/>
          <a:stretch>
            <a:fillRect/>
          </a:stretch>
        </p:blipFill>
        <p:spPr>
          <a:xfrm>
            <a:off x="215899" y="1750891"/>
            <a:ext cx="4237102" cy="1993392"/>
          </a:xfrm>
        </p:spPr>
      </p:pic>
      <p:pic>
        <p:nvPicPr>
          <p:cNvPr id="3" name="Picture 2">
            <a:extLst>
              <a:ext uri="{FF2B5EF4-FFF2-40B4-BE49-F238E27FC236}">
                <a16:creationId xmlns:a16="http://schemas.microsoft.com/office/drawing/2014/main" id="{95AC139C-101C-AAC4-6955-73ED1ADB0B02}"/>
              </a:ext>
            </a:extLst>
          </p:cNvPr>
          <p:cNvPicPr>
            <a:picLocks noChangeAspect="1"/>
          </p:cNvPicPr>
          <p:nvPr/>
        </p:nvPicPr>
        <p:blipFill>
          <a:blip r:embed="rId8"/>
          <a:stretch>
            <a:fillRect/>
          </a:stretch>
        </p:blipFill>
        <p:spPr>
          <a:xfrm>
            <a:off x="4713414" y="1750891"/>
            <a:ext cx="4214687" cy="1993392"/>
          </a:xfrm>
          <a:prstGeom prst="rect">
            <a:avLst/>
          </a:prstGeom>
        </p:spPr>
      </p:pic>
      <p:graphicFrame>
        <p:nvGraphicFramePr>
          <p:cNvPr id="5" name="Object 4">
            <a:extLst>
              <a:ext uri="{FF2B5EF4-FFF2-40B4-BE49-F238E27FC236}">
                <a16:creationId xmlns:a16="http://schemas.microsoft.com/office/drawing/2014/main" id="{0FF6361B-19F7-CCAC-E183-60A296B013D0}"/>
              </a:ext>
            </a:extLst>
          </p:cNvPr>
          <p:cNvGraphicFramePr>
            <a:graphicFrameLocks noChangeAspect="1"/>
          </p:cNvGraphicFramePr>
          <p:nvPr>
            <p:extLst>
              <p:ext uri="{D42A27DB-BD31-4B8C-83A1-F6EECF244321}">
                <p14:modId xmlns:p14="http://schemas.microsoft.com/office/powerpoint/2010/main" val="3839945330"/>
              </p:ext>
            </p:extLst>
          </p:nvPr>
        </p:nvGraphicFramePr>
        <p:xfrm>
          <a:off x="1776807" y="3807214"/>
          <a:ext cx="896112" cy="256032"/>
        </p:xfrm>
        <a:graphic>
          <a:graphicData uri="http://schemas.openxmlformats.org/presentationml/2006/ole">
            <mc:AlternateContent xmlns:mc="http://schemas.openxmlformats.org/markup-compatibility/2006">
              <mc:Choice xmlns:v="urn:schemas-microsoft-com:vml" Requires="v">
                <p:oleObj name="Equation" r:id="rId9" imgW="622080" imgH="177480" progId="Equation.DSMT4">
                  <p:embed/>
                </p:oleObj>
              </mc:Choice>
              <mc:Fallback>
                <p:oleObj name="Equation" r:id="rId9" imgW="622080" imgH="177480" progId="Equation.DSMT4">
                  <p:embed/>
                  <p:pic>
                    <p:nvPicPr>
                      <p:cNvPr id="5" name="Object 4">
                        <a:extLst>
                          <a:ext uri="{FF2B5EF4-FFF2-40B4-BE49-F238E27FC236}">
                            <a16:creationId xmlns:a16="http://schemas.microsoft.com/office/drawing/2014/main" id="{423C4319-982D-3533-C59D-0BCB44FC5789}"/>
                          </a:ext>
                        </a:extLst>
                      </p:cNvPr>
                      <p:cNvPicPr/>
                      <p:nvPr/>
                    </p:nvPicPr>
                    <p:blipFill>
                      <a:blip r:embed="rId10"/>
                      <a:stretch>
                        <a:fillRect/>
                      </a:stretch>
                    </p:blipFill>
                    <p:spPr>
                      <a:xfrm>
                        <a:off x="1776807" y="3807214"/>
                        <a:ext cx="896112" cy="25603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A8602C4-CB61-F353-D5D1-FF97694478C7}"/>
              </a:ext>
            </a:extLst>
          </p:cNvPr>
          <p:cNvGraphicFramePr>
            <a:graphicFrameLocks noChangeAspect="1"/>
          </p:cNvGraphicFramePr>
          <p:nvPr/>
        </p:nvGraphicFramePr>
        <p:xfrm>
          <a:off x="6471081" y="3807214"/>
          <a:ext cx="896112" cy="256032"/>
        </p:xfrm>
        <a:graphic>
          <a:graphicData uri="http://schemas.openxmlformats.org/presentationml/2006/ole">
            <mc:AlternateContent xmlns:mc="http://schemas.openxmlformats.org/markup-compatibility/2006">
              <mc:Choice xmlns:v="urn:schemas-microsoft-com:vml" Requires="v">
                <p:oleObj name="Equation" r:id="rId11" imgW="622080" imgH="177480" progId="Equation.DSMT4">
                  <p:embed/>
                </p:oleObj>
              </mc:Choice>
              <mc:Fallback>
                <p:oleObj name="Equation" r:id="rId11" imgW="622080" imgH="177480" progId="Equation.DSMT4">
                  <p:embed/>
                  <p:pic>
                    <p:nvPicPr>
                      <p:cNvPr id="6" name="Object 5">
                        <a:extLst>
                          <a:ext uri="{FF2B5EF4-FFF2-40B4-BE49-F238E27FC236}">
                            <a16:creationId xmlns:a16="http://schemas.microsoft.com/office/drawing/2014/main" id="{DF435D4C-E19B-2821-5005-816273B6B745}"/>
                          </a:ext>
                        </a:extLst>
                      </p:cNvPr>
                      <p:cNvPicPr/>
                      <p:nvPr/>
                    </p:nvPicPr>
                    <p:blipFill>
                      <a:blip r:embed="rId12"/>
                      <a:stretch>
                        <a:fillRect/>
                      </a:stretch>
                    </p:blipFill>
                    <p:spPr>
                      <a:xfrm>
                        <a:off x="6471081" y="3807214"/>
                        <a:ext cx="896112" cy="256032"/>
                      </a:xfrm>
                      <a:prstGeom prst="rect">
                        <a:avLst/>
                      </a:prstGeom>
                    </p:spPr>
                  </p:pic>
                </p:oleObj>
              </mc:Fallback>
            </mc:AlternateContent>
          </a:graphicData>
        </a:graphic>
      </p:graphicFrame>
    </p:spTree>
    <p:extLst>
      <p:ext uri="{BB962C8B-B14F-4D97-AF65-F5344CB8AC3E}">
        <p14:creationId xmlns:p14="http://schemas.microsoft.com/office/powerpoint/2010/main" val="4012924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44733-EE22-2455-427B-A3270C8147D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03493D61-48C1-45B6-7C71-F66F5F5AF102}"/>
                  </a:ext>
                </a:extLst>
              </p:cNvPr>
              <p:cNvSpPr>
                <a:spLocks noGrp="1"/>
              </p:cNvSpPr>
              <p:nvPr>
                <p:ph type="title"/>
              </p:nvPr>
            </p:nvSpPr>
            <p:spPr/>
            <p:txBody>
              <a:bodyPr>
                <a:noAutofit/>
              </a:bodyPr>
              <a:lstStyle/>
              <a:p>
                <a:r>
                  <a:rPr lang="en-US" sz="3550" dirty="0"/>
                  <a:t>Aerodynamic Coefficients: </a:t>
                </a:r>
                <a14:m>
                  <m:oMath xmlns:m="http://schemas.openxmlformats.org/officeDocument/2006/math">
                    <m:r>
                      <a:rPr lang="en-US" sz="3550" b="0" i="1" smtClean="0">
                        <a:latin typeface="Cambria Math" panose="02040503050406030204" pitchFamily="18" charset="0"/>
                      </a:rPr>
                      <m:t>𝑀</m:t>
                    </m:r>
                    <m:r>
                      <a:rPr lang="en-US" sz="3550" b="0" i="1" smtClean="0">
                        <a:latin typeface="Cambria Math" panose="02040503050406030204" pitchFamily="18" charset="0"/>
                      </a:rPr>
                      <m:t>=0.95</m:t>
                    </m:r>
                  </m:oMath>
                </a14:m>
                <a:r>
                  <a:rPr lang="en-US" sz="3550" dirty="0"/>
                  <a:t> &amp; </a:t>
                </a:r>
                <a14:m>
                  <m:oMath xmlns:m="http://schemas.openxmlformats.org/officeDocument/2006/math">
                    <m:r>
                      <a:rPr lang="en-US" sz="3550" b="0" i="1" smtClean="0">
                        <a:latin typeface="Cambria Math" panose="02040503050406030204" pitchFamily="18" charset="0"/>
                      </a:rPr>
                      <m:t>1.0</m:t>
                    </m:r>
                  </m:oMath>
                </a14:m>
                <a:endParaRPr lang="en-US" sz="3550" dirty="0"/>
              </a:p>
            </p:txBody>
          </p:sp>
        </mc:Choice>
        <mc:Fallback xmlns="">
          <p:sp>
            <p:nvSpPr>
              <p:cNvPr id="7" name="Title 6">
                <a:extLst>
                  <a:ext uri="{FF2B5EF4-FFF2-40B4-BE49-F238E27FC236}">
                    <a16:creationId xmlns:a16="http://schemas.microsoft.com/office/drawing/2014/main" id="{03493D61-48C1-45B6-7C71-F66F5F5AF102}"/>
                  </a:ext>
                </a:extLst>
              </p:cNvPr>
              <p:cNvSpPr>
                <a:spLocks noGrp="1" noRot="1" noChangeAspect="1" noMove="1" noResize="1" noEditPoints="1" noAdjustHandles="1" noChangeArrowheads="1" noChangeShapeType="1" noTextEdit="1"/>
              </p:cNvSpPr>
              <p:nvPr>
                <p:ph type="title"/>
              </p:nvPr>
            </p:nvSpPr>
            <p:spPr>
              <a:blipFill>
                <a:blip r:embed="rId5"/>
                <a:stretch>
                  <a:fillRect t="-10084" b="-2184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865BEE0-3137-B178-3936-52A789BC6CD5}"/>
              </a:ext>
            </a:extLst>
          </p:cNvPr>
          <p:cNvSpPr>
            <a:spLocks noGrp="1"/>
          </p:cNvSpPr>
          <p:nvPr>
            <p:ph type="sldNum" sz="quarter" idx="12"/>
          </p:nvPr>
        </p:nvSpPr>
        <p:spPr/>
        <p:txBody>
          <a:bodyPr/>
          <a:lstStyle/>
          <a:p>
            <a:fld id="{BA111B45-3FC6-43DF-8A35-E86A7C6DFBEC}" type="slidenum">
              <a:rPr lang="en-US" smtClean="0"/>
              <a:pPr/>
              <a:t>17</a:t>
            </a:fld>
            <a:endParaRPr lang="en-US" dirty="0"/>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4D5848D7-AD1A-6A5B-4095-698F1D34D9AD}"/>
                  </a:ext>
                </a:extLst>
              </p:cNvPr>
              <p:cNvGraphicFramePr>
                <a:graphicFrameLocks noGrp="1"/>
              </p:cNvGraphicFramePr>
              <p:nvPr>
                <p:extLst>
                  <p:ext uri="{D42A27DB-BD31-4B8C-83A1-F6EECF244321}">
                    <p14:modId xmlns:p14="http://schemas.microsoft.com/office/powerpoint/2010/main" val="651627893"/>
                  </p:ext>
                </p:extLst>
              </p:nvPr>
            </p:nvGraphicFramePr>
            <p:xfrm>
              <a:off x="407075" y="4460745"/>
              <a:ext cx="8323912" cy="1324923"/>
            </p:xfrm>
            <a:graphic>
              <a:graphicData uri="http://schemas.openxmlformats.org/drawingml/2006/table">
                <a:tbl>
                  <a:tblPr>
                    <a:tableStyleId>{2D5ABB26-0587-4C30-8999-92F81FD0307C}</a:tableStyleId>
                  </a:tblPr>
                  <a:tblGrid>
                    <a:gridCol w="2095329">
                      <a:extLst>
                        <a:ext uri="{9D8B030D-6E8A-4147-A177-3AD203B41FA5}">
                          <a16:colId xmlns:a16="http://schemas.microsoft.com/office/drawing/2014/main" val="181099820"/>
                        </a:ext>
                      </a:extLst>
                    </a:gridCol>
                    <a:gridCol w="1672983">
                      <a:extLst>
                        <a:ext uri="{9D8B030D-6E8A-4147-A177-3AD203B41FA5}">
                          <a16:colId xmlns:a16="http://schemas.microsoft.com/office/drawing/2014/main" val="2137880072"/>
                        </a:ext>
                      </a:extLst>
                    </a:gridCol>
                    <a:gridCol w="2443185">
                      <a:extLst>
                        <a:ext uri="{9D8B030D-6E8A-4147-A177-3AD203B41FA5}">
                          <a16:colId xmlns:a16="http://schemas.microsoft.com/office/drawing/2014/main" val="3749275960"/>
                        </a:ext>
                      </a:extLst>
                    </a:gridCol>
                    <a:gridCol w="2112415">
                      <a:extLst>
                        <a:ext uri="{9D8B030D-6E8A-4147-A177-3AD203B41FA5}">
                          <a16:colId xmlns:a16="http://schemas.microsoft.com/office/drawing/2014/main" val="574632138"/>
                        </a:ext>
                      </a:extLst>
                    </a:gridCol>
                  </a:tblGrid>
                  <a:tr h="441641">
                    <a:tc>
                      <a:txBody>
                        <a:bodyPr/>
                        <a:lstStyle/>
                        <a:p>
                          <a:pPr algn="ctr"/>
                          <a:r>
                            <a:rPr lang="en-US" b="0" dirty="0">
                              <a:solidFill>
                                <a:schemeClr val="bg1"/>
                              </a:solidFill>
                            </a:rPr>
                            <a:t>Mach Number</a:t>
                          </a:r>
                          <a14:m>
                            <m:oMath xmlns:m="http://schemas.openxmlformats.org/officeDocument/2006/math">
                              <m:r>
                                <a:rPr lang="en-US" b="0" i="0"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𝑀</m:t>
                              </m:r>
                              <m:r>
                                <a:rPr lang="en-US" b="0" i="1" smtClean="0">
                                  <a:solidFill>
                                    <a:schemeClr val="bg1"/>
                                  </a:solidFill>
                                  <a:latin typeface="Cambria Math" panose="02040503050406030204" pitchFamily="18" charset="0"/>
                                </a:rPr>
                                <m:t>)</m:t>
                              </m:r>
                            </m:oMath>
                          </a14:m>
                          <a:endParaRPr lang="en-US"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smtClean="0">
                                      <a:solidFill>
                                        <a:schemeClr val="bg1"/>
                                      </a:solidFill>
                                      <a:latin typeface="Cambria Math" panose="02040503050406030204" pitchFamily="18" charset="0"/>
                                    </a:rPr>
                                    <m:t>𝐿</m:t>
                                  </m:r>
                                </m:sub>
                              </m:sSub>
                            </m:oMath>
                          </a14:m>
                          <a:r>
                            <a:rPr lang="en-US" dirty="0">
                              <a:solidFill>
                                <a:schemeClr val="bg1"/>
                              </a:solidFill>
                            </a:rPr>
                            <a:t> Change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𝐷</m:t>
                                  </m:r>
                                </m:sub>
                              </m:sSub>
                              <m:r>
                                <a:rPr lang="en-US" b="0" smtClean="0">
                                  <a:solidFill>
                                    <a:schemeClr val="bg1"/>
                                  </a:solidFill>
                                  <a:latin typeface="Cambria Math" panose="02040503050406030204" pitchFamily="18" charset="0"/>
                                </a:rPr>
                                <m:t> </m:t>
                              </m:r>
                            </m:oMath>
                          </a14:m>
                          <a:r>
                            <a:rPr lang="en-US" dirty="0">
                              <a:solidFill>
                                <a:schemeClr val="bg1"/>
                              </a:solidFill>
                            </a:rPr>
                            <a:t>Change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𝐿</m:t>
                                  </m:r>
                                </m:sub>
                              </m:sSub>
                            </m:oMath>
                          </a14:m>
                          <a:r>
                            <a:rPr lang="en-US" dirty="0">
                              <a:solidFill>
                                <a:schemeClr val="bg1"/>
                              </a:solidFill>
                            </a:rPr>
                            <a:t>/</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𝐷</m:t>
                                  </m:r>
                                </m:sub>
                              </m:sSub>
                            </m:oMath>
                          </a14:m>
                          <a:endParaRPr lang="en-US"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0.95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6.36%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13.07%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7.76%</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1.0</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 3.23%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 13.51%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11.97%</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68027"/>
                      </a:ext>
                    </a:extLst>
                  </a:tr>
                </a:tbl>
              </a:graphicData>
            </a:graphic>
          </p:graphicFrame>
        </mc:Choice>
        <mc:Fallback xmlns="">
          <p:graphicFrame>
            <p:nvGraphicFramePr>
              <p:cNvPr id="15" name="Table 14">
                <a:extLst>
                  <a:ext uri="{FF2B5EF4-FFF2-40B4-BE49-F238E27FC236}">
                    <a16:creationId xmlns:a16="http://schemas.microsoft.com/office/drawing/2014/main" id="{4D5848D7-AD1A-6A5B-4095-698F1D34D9AD}"/>
                  </a:ext>
                </a:extLst>
              </p:cNvPr>
              <p:cNvGraphicFramePr>
                <a:graphicFrameLocks noGrp="1"/>
              </p:cNvGraphicFramePr>
              <p:nvPr>
                <p:extLst>
                  <p:ext uri="{D42A27DB-BD31-4B8C-83A1-F6EECF244321}">
                    <p14:modId xmlns:p14="http://schemas.microsoft.com/office/powerpoint/2010/main" val="651627893"/>
                  </p:ext>
                </p:extLst>
              </p:nvPr>
            </p:nvGraphicFramePr>
            <p:xfrm>
              <a:off x="407075" y="4460745"/>
              <a:ext cx="8323912" cy="1324923"/>
            </p:xfrm>
            <a:graphic>
              <a:graphicData uri="http://schemas.openxmlformats.org/drawingml/2006/table">
                <a:tbl>
                  <a:tblPr>
                    <a:tableStyleId>{2D5ABB26-0587-4C30-8999-92F81FD0307C}</a:tableStyleId>
                  </a:tblPr>
                  <a:tblGrid>
                    <a:gridCol w="2095329">
                      <a:extLst>
                        <a:ext uri="{9D8B030D-6E8A-4147-A177-3AD203B41FA5}">
                          <a16:colId xmlns:a16="http://schemas.microsoft.com/office/drawing/2014/main" val="181099820"/>
                        </a:ext>
                      </a:extLst>
                    </a:gridCol>
                    <a:gridCol w="1672983">
                      <a:extLst>
                        <a:ext uri="{9D8B030D-6E8A-4147-A177-3AD203B41FA5}">
                          <a16:colId xmlns:a16="http://schemas.microsoft.com/office/drawing/2014/main" val="2137880072"/>
                        </a:ext>
                      </a:extLst>
                    </a:gridCol>
                    <a:gridCol w="2443185">
                      <a:extLst>
                        <a:ext uri="{9D8B030D-6E8A-4147-A177-3AD203B41FA5}">
                          <a16:colId xmlns:a16="http://schemas.microsoft.com/office/drawing/2014/main" val="3749275960"/>
                        </a:ext>
                      </a:extLst>
                    </a:gridCol>
                    <a:gridCol w="2112415">
                      <a:extLst>
                        <a:ext uri="{9D8B030D-6E8A-4147-A177-3AD203B41FA5}">
                          <a16:colId xmlns:a16="http://schemas.microsoft.com/office/drawing/2014/main" val="574632138"/>
                        </a:ext>
                      </a:extLst>
                    </a:gridCol>
                  </a:tblGrid>
                  <a:tr h="441641">
                    <a:tc>
                      <a:txBody>
                        <a:bodyPr/>
                        <a:lstStyle/>
                        <a:p>
                          <a:endParaRPr lang="en-US"/>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t="-6849" r="-297674" b="-204110"/>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25091" t="-6849" r="-272364" b="-204110"/>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54364" t="-6849" r="-86783" b="-204110"/>
                          </a:stretch>
                        </a:blipFill>
                      </a:tcPr>
                    </a:tc>
                    <a:tc>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293948" t="-6849" r="-288" b="-204110"/>
                          </a:stretch>
                        </a:blipFill>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0.95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6.36%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13.07%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7.76%</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1.0</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 3.23%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 13.51%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11.97%</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68027"/>
                      </a:ext>
                    </a:extLst>
                  </a:tr>
                </a:tbl>
              </a:graphicData>
            </a:graphic>
          </p:graphicFrame>
        </mc:Fallback>
      </mc:AlternateContent>
      <p:graphicFrame>
        <p:nvGraphicFramePr>
          <p:cNvPr id="5" name="Object 4">
            <a:extLst>
              <a:ext uri="{FF2B5EF4-FFF2-40B4-BE49-F238E27FC236}">
                <a16:creationId xmlns:a16="http://schemas.microsoft.com/office/drawing/2014/main" id="{07B7B950-7D79-1DA5-3A54-5F1C6D4E23DC}"/>
              </a:ext>
            </a:extLst>
          </p:cNvPr>
          <p:cNvGraphicFramePr>
            <a:graphicFrameLocks noChangeAspect="1"/>
          </p:cNvGraphicFramePr>
          <p:nvPr>
            <p:extLst>
              <p:ext uri="{D42A27DB-BD31-4B8C-83A1-F6EECF244321}">
                <p14:modId xmlns:p14="http://schemas.microsoft.com/office/powerpoint/2010/main" val="381879413"/>
              </p:ext>
            </p:extLst>
          </p:nvPr>
        </p:nvGraphicFramePr>
        <p:xfrm>
          <a:off x="1832202" y="3807213"/>
          <a:ext cx="896112" cy="256032"/>
        </p:xfrm>
        <a:graphic>
          <a:graphicData uri="http://schemas.openxmlformats.org/presentationml/2006/ole">
            <mc:AlternateContent xmlns:mc="http://schemas.openxmlformats.org/markup-compatibility/2006">
              <mc:Choice xmlns:v="urn:schemas-microsoft-com:vml" Requires="v">
                <p:oleObj name="Equation" r:id="rId7" imgW="622080" imgH="177480" progId="Equation.DSMT4">
                  <p:embed/>
                </p:oleObj>
              </mc:Choice>
              <mc:Fallback>
                <p:oleObj name="Equation" r:id="rId7" imgW="622080" imgH="177480" progId="Equation.DSMT4">
                  <p:embed/>
                  <p:pic>
                    <p:nvPicPr>
                      <p:cNvPr id="5" name="Object 4">
                        <a:extLst>
                          <a:ext uri="{FF2B5EF4-FFF2-40B4-BE49-F238E27FC236}">
                            <a16:creationId xmlns:a16="http://schemas.microsoft.com/office/drawing/2014/main" id="{0FF6361B-19F7-CCAC-E183-60A296B013D0}"/>
                          </a:ext>
                        </a:extLst>
                      </p:cNvPr>
                      <p:cNvPicPr/>
                      <p:nvPr/>
                    </p:nvPicPr>
                    <p:blipFill>
                      <a:blip r:embed="rId8"/>
                      <a:stretch>
                        <a:fillRect/>
                      </a:stretch>
                    </p:blipFill>
                    <p:spPr>
                      <a:xfrm>
                        <a:off x="1832202" y="3807213"/>
                        <a:ext cx="896112" cy="25603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2081F61-FC08-4D5D-AF2C-A518D73143D2}"/>
              </a:ext>
            </a:extLst>
          </p:cNvPr>
          <p:cNvGraphicFramePr>
            <a:graphicFrameLocks noChangeAspect="1"/>
          </p:cNvGraphicFramePr>
          <p:nvPr>
            <p:extLst>
              <p:ext uri="{D42A27DB-BD31-4B8C-83A1-F6EECF244321}">
                <p14:modId xmlns:p14="http://schemas.microsoft.com/office/powerpoint/2010/main" val="2226698955"/>
              </p:ext>
            </p:extLst>
          </p:nvPr>
        </p:nvGraphicFramePr>
        <p:xfrm>
          <a:off x="6447478" y="3806642"/>
          <a:ext cx="768350" cy="257175"/>
        </p:xfrm>
        <a:graphic>
          <a:graphicData uri="http://schemas.openxmlformats.org/presentationml/2006/ole">
            <mc:AlternateContent xmlns:mc="http://schemas.openxmlformats.org/markup-compatibility/2006">
              <mc:Choice xmlns:v="urn:schemas-microsoft-com:vml" Requires="v">
                <p:oleObj name="Equation" r:id="rId9" imgW="533160" imgH="177480" progId="Equation.DSMT4">
                  <p:embed/>
                </p:oleObj>
              </mc:Choice>
              <mc:Fallback>
                <p:oleObj name="Equation" r:id="rId9" imgW="533160" imgH="177480" progId="Equation.DSMT4">
                  <p:embed/>
                  <p:pic>
                    <p:nvPicPr>
                      <p:cNvPr id="6" name="Object 5">
                        <a:extLst>
                          <a:ext uri="{FF2B5EF4-FFF2-40B4-BE49-F238E27FC236}">
                            <a16:creationId xmlns:a16="http://schemas.microsoft.com/office/drawing/2014/main" id="{BA8602C4-CB61-F353-D5D1-FF97694478C7}"/>
                          </a:ext>
                        </a:extLst>
                      </p:cNvPr>
                      <p:cNvPicPr/>
                      <p:nvPr/>
                    </p:nvPicPr>
                    <p:blipFill>
                      <a:blip r:embed="rId10"/>
                      <a:stretch>
                        <a:fillRect/>
                      </a:stretch>
                    </p:blipFill>
                    <p:spPr>
                      <a:xfrm>
                        <a:off x="6447478" y="3806642"/>
                        <a:ext cx="768350" cy="257175"/>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EA67D59A-302E-DA06-1F79-8C4969495291}"/>
              </a:ext>
            </a:extLst>
          </p:cNvPr>
          <p:cNvPicPr>
            <a:picLocks noChangeAspect="1"/>
          </p:cNvPicPr>
          <p:nvPr/>
        </p:nvPicPr>
        <p:blipFill>
          <a:blip r:embed="rId11" cstate="print">
            <a:extLst>
              <a:ext uri="{28A0092B-C50C-407E-A947-70E740481C1C}">
                <a14:useLocalDpi xmlns:a14="http://schemas.microsoft.com/office/drawing/2010/main" val="0"/>
              </a:ext>
            </a:extLst>
          </a:blip>
          <a:srcRect l="1852"/>
          <a:stretch/>
        </p:blipFill>
        <p:spPr>
          <a:xfrm>
            <a:off x="215899" y="1750891"/>
            <a:ext cx="4128719" cy="1993392"/>
          </a:xfrm>
          <a:prstGeom prst="rect">
            <a:avLst/>
          </a:prstGeom>
        </p:spPr>
      </p:pic>
      <p:pic>
        <p:nvPicPr>
          <p:cNvPr id="11" name="Picture 10">
            <a:extLst>
              <a:ext uri="{FF2B5EF4-FFF2-40B4-BE49-F238E27FC236}">
                <a16:creationId xmlns:a16="http://schemas.microsoft.com/office/drawing/2014/main" id="{B18092CE-FB9B-0949-808E-A55D40E6DC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35206" y="1750891"/>
            <a:ext cx="4192895" cy="1993392"/>
          </a:xfrm>
          <a:prstGeom prst="rect">
            <a:avLst/>
          </a:prstGeom>
        </p:spPr>
      </p:pic>
    </p:spTree>
    <p:extLst>
      <p:ext uri="{BB962C8B-B14F-4D97-AF65-F5344CB8AC3E}">
        <p14:creationId xmlns:p14="http://schemas.microsoft.com/office/powerpoint/2010/main" val="460381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B55E5-3CB0-F2A5-CDF5-771B62FD618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80F3D163-3E3B-3DF7-AA62-12D635F72DDC}"/>
                  </a:ext>
                </a:extLst>
              </p:cNvPr>
              <p:cNvSpPr>
                <a:spLocks noGrp="1"/>
              </p:cNvSpPr>
              <p:nvPr>
                <p:ph type="title"/>
              </p:nvPr>
            </p:nvSpPr>
            <p:spPr/>
            <p:txBody>
              <a:bodyPr>
                <a:noAutofit/>
              </a:bodyPr>
              <a:lstStyle/>
              <a:p>
                <a:r>
                  <a:rPr lang="en-US" sz="3550" dirty="0"/>
                  <a:t>Aerodynamic Coefficients: </a:t>
                </a:r>
                <a14:m>
                  <m:oMath xmlns:m="http://schemas.openxmlformats.org/officeDocument/2006/math">
                    <m:r>
                      <a:rPr lang="en-US" sz="3550" b="0" i="1" smtClean="0">
                        <a:latin typeface="Cambria Math" panose="02040503050406030204" pitchFamily="18" charset="0"/>
                      </a:rPr>
                      <m:t>𝑀</m:t>
                    </m:r>
                    <m:r>
                      <a:rPr lang="en-US" sz="3550" b="0" i="1" smtClean="0">
                        <a:latin typeface="Cambria Math" panose="02040503050406030204" pitchFamily="18" charset="0"/>
                      </a:rPr>
                      <m:t>=1.05</m:t>
                    </m:r>
                  </m:oMath>
                </a14:m>
                <a:r>
                  <a:rPr lang="en-US" sz="3550" dirty="0"/>
                  <a:t> &amp; </a:t>
                </a:r>
                <a14:m>
                  <m:oMath xmlns:m="http://schemas.openxmlformats.org/officeDocument/2006/math">
                    <m:r>
                      <a:rPr lang="en-US" sz="3550" b="0" i="1" smtClean="0">
                        <a:latin typeface="Cambria Math" panose="02040503050406030204" pitchFamily="18" charset="0"/>
                      </a:rPr>
                      <m:t>1.1</m:t>
                    </m:r>
                  </m:oMath>
                </a14:m>
                <a:endParaRPr lang="en-US" sz="3550" dirty="0"/>
              </a:p>
            </p:txBody>
          </p:sp>
        </mc:Choice>
        <mc:Fallback xmlns="">
          <p:sp>
            <p:nvSpPr>
              <p:cNvPr id="7" name="Title 6">
                <a:extLst>
                  <a:ext uri="{FF2B5EF4-FFF2-40B4-BE49-F238E27FC236}">
                    <a16:creationId xmlns:a16="http://schemas.microsoft.com/office/drawing/2014/main" id="{80F3D163-3E3B-3DF7-AA62-12D635F72DDC}"/>
                  </a:ext>
                </a:extLst>
              </p:cNvPr>
              <p:cNvSpPr>
                <a:spLocks noGrp="1" noRot="1" noChangeAspect="1" noMove="1" noResize="1" noEditPoints="1" noAdjustHandles="1" noChangeArrowheads="1" noChangeShapeType="1" noTextEdit="1"/>
              </p:cNvSpPr>
              <p:nvPr>
                <p:ph type="title"/>
              </p:nvPr>
            </p:nvSpPr>
            <p:spPr>
              <a:blipFill>
                <a:blip r:embed="rId5"/>
                <a:stretch>
                  <a:fillRect t="-10084" b="-2184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FA87842-F3D8-E94E-5512-2919503815E6}"/>
              </a:ext>
            </a:extLst>
          </p:cNvPr>
          <p:cNvSpPr>
            <a:spLocks noGrp="1"/>
          </p:cNvSpPr>
          <p:nvPr>
            <p:ph type="sldNum" sz="quarter" idx="12"/>
          </p:nvPr>
        </p:nvSpPr>
        <p:spPr/>
        <p:txBody>
          <a:bodyPr/>
          <a:lstStyle/>
          <a:p>
            <a:fld id="{BA111B45-3FC6-43DF-8A35-E86A7C6DFBEC}" type="slidenum">
              <a:rPr lang="en-US" smtClean="0"/>
              <a:pPr/>
              <a:t>18</a:t>
            </a:fld>
            <a:endParaRPr lang="en-US" dirty="0"/>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445E5156-85C2-5154-FD2A-3E25FFF49222}"/>
                  </a:ext>
                </a:extLst>
              </p:cNvPr>
              <p:cNvGraphicFramePr>
                <a:graphicFrameLocks noGrp="1"/>
              </p:cNvGraphicFramePr>
              <p:nvPr>
                <p:extLst>
                  <p:ext uri="{D42A27DB-BD31-4B8C-83A1-F6EECF244321}">
                    <p14:modId xmlns:p14="http://schemas.microsoft.com/office/powerpoint/2010/main" val="929833508"/>
                  </p:ext>
                </p:extLst>
              </p:nvPr>
            </p:nvGraphicFramePr>
            <p:xfrm>
              <a:off x="407075" y="4460745"/>
              <a:ext cx="8323912" cy="1324923"/>
            </p:xfrm>
            <a:graphic>
              <a:graphicData uri="http://schemas.openxmlformats.org/drawingml/2006/table">
                <a:tbl>
                  <a:tblPr>
                    <a:tableStyleId>{2D5ABB26-0587-4C30-8999-92F81FD0307C}</a:tableStyleId>
                  </a:tblPr>
                  <a:tblGrid>
                    <a:gridCol w="2095329">
                      <a:extLst>
                        <a:ext uri="{9D8B030D-6E8A-4147-A177-3AD203B41FA5}">
                          <a16:colId xmlns:a16="http://schemas.microsoft.com/office/drawing/2014/main" val="181099820"/>
                        </a:ext>
                      </a:extLst>
                    </a:gridCol>
                    <a:gridCol w="1672983">
                      <a:extLst>
                        <a:ext uri="{9D8B030D-6E8A-4147-A177-3AD203B41FA5}">
                          <a16:colId xmlns:a16="http://schemas.microsoft.com/office/drawing/2014/main" val="2137880072"/>
                        </a:ext>
                      </a:extLst>
                    </a:gridCol>
                    <a:gridCol w="2443185">
                      <a:extLst>
                        <a:ext uri="{9D8B030D-6E8A-4147-A177-3AD203B41FA5}">
                          <a16:colId xmlns:a16="http://schemas.microsoft.com/office/drawing/2014/main" val="3749275960"/>
                        </a:ext>
                      </a:extLst>
                    </a:gridCol>
                    <a:gridCol w="2112415">
                      <a:extLst>
                        <a:ext uri="{9D8B030D-6E8A-4147-A177-3AD203B41FA5}">
                          <a16:colId xmlns:a16="http://schemas.microsoft.com/office/drawing/2014/main" val="574632138"/>
                        </a:ext>
                      </a:extLst>
                    </a:gridCol>
                  </a:tblGrid>
                  <a:tr h="441641">
                    <a:tc>
                      <a:txBody>
                        <a:bodyPr/>
                        <a:lstStyle/>
                        <a:p>
                          <a:pPr algn="ctr"/>
                          <a:r>
                            <a:rPr lang="en-US" b="0" dirty="0">
                              <a:solidFill>
                                <a:schemeClr val="bg1"/>
                              </a:solidFill>
                            </a:rPr>
                            <a:t>Mach Number</a:t>
                          </a:r>
                          <a14:m>
                            <m:oMath xmlns:m="http://schemas.openxmlformats.org/officeDocument/2006/math">
                              <m:r>
                                <a:rPr lang="en-US" b="0" i="0"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𝑀</m:t>
                              </m:r>
                              <m:r>
                                <a:rPr lang="en-US" b="0" i="1" smtClean="0">
                                  <a:solidFill>
                                    <a:schemeClr val="bg1"/>
                                  </a:solidFill>
                                  <a:latin typeface="Cambria Math" panose="02040503050406030204" pitchFamily="18" charset="0"/>
                                </a:rPr>
                                <m:t>)</m:t>
                              </m:r>
                            </m:oMath>
                          </a14:m>
                          <a:endParaRPr lang="en-US"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smtClean="0">
                                      <a:solidFill>
                                        <a:schemeClr val="bg1"/>
                                      </a:solidFill>
                                      <a:latin typeface="Cambria Math" panose="02040503050406030204" pitchFamily="18" charset="0"/>
                                    </a:rPr>
                                    <m:t>𝐿</m:t>
                                  </m:r>
                                </m:sub>
                              </m:sSub>
                            </m:oMath>
                          </a14:m>
                          <a:r>
                            <a:rPr lang="en-US" dirty="0">
                              <a:solidFill>
                                <a:schemeClr val="bg1"/>
                              </a:solidFill>
                            </a:rPr>
                            <a:t> Change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𝐷</m:t>
                                  </m:r>
                                </m:sub>
                              </m:sSub>
                              <m:r>
                                <a:rPr lang="en-US" b="0" smtClean="0">
                                  <a:solidFill>
                                    <a:schemeClr val="bg1"/>
                                  </a:solidFill>
                                  <a:latin typeface="Cambria Math" panose="02040503050406030204" pitchFamily="18" charset="0"/>
                                </a:rPr>
                                <m:t> </m:t>
                              </m:r>
                            </m:oMath>
                          </a14:m>
                          <a:r>
                            <a:rPr lang="en-US" dirty="0">
                              <a:solidFill>
                                <a:schemeClr val="bg1"/>
                              </a:solidFill>
                            </a:rPr>
                            <a:t>Change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𝐿</m:t>
                                  </m:r>
                                </m:sub>
                              </m:sSub>
                            </m:oMath>
                          </a14:m>
                          <a:r>
                            <a:rPr lang="en-US" dirty="0">
                              <a:solidFill>
                                <a:schemeClr val="bg1"/>
                              </a:solidFill>
                            </a:rPr>
                            <a:t>/</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𝐷</m:t>
                                  </m:r>
                                </m:sub>
                              </m:sSub>
                            </m:oMath>
                          </a14:m>
                          <a:endParaRPr lang="en-US"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1.05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1.37%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13.39%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13.95%</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1.1</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 1.61%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 13.31%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13.57%</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68027"/>
                      </a:ext>
                    </a:extLst>
                  </a:tr>
                </a:tbl>
              </a:graphicData>
            </a:graphic>
          </p:graphicFrame>
        </mc:Choice>
        <mc:Fallback xmlns="">
          <p:graphicFrame>
            <p:nvGraphicFramePr>
              <p:cNvPr id="15" name="Table 14">
                <a:extLst>
                  <a:ext uri="{FF2B5EF4-FFF2-40B4-BE49-F238E27FC236}">
                    <a16:creationId xmlns:a16="http://schemas.microsoft.com/office/drawing/2014/main" id="{445E5156-85C2-5154-FD2A-3E25FFF49222}"/>
                  </a:ext>
                </a:extLst>
              </p:cNvPr>
              <p:cNvGraphicFramePr>
                <a:graphicFrameLocks noGrp="1"/>
              </p:cNvGraphicFramePr>
              <p:nvPr>
                <p:extLst>
                  <p:ext uri="{D42A27DB-BD31-4B8C-83A1-F6EECF244321}">
                    <p14:modId xmlns:p14="http://schemas.microsoft.com/office/powerpoint/2010/main" val="929833508"/>
                  </p:ext>
                </p:extLst>
              </p:nvPr>
            </p:nvGraphicFramePr>
            <p:xfrm>
              <a:off x="407075" y="4460745"/>
              <a:ext cx="8323912" cy="1324923"/>
            </p:xfrm>
            <a:graphic>
              <a:graphicData uri="http://schemas.openxmlformats.org/drawingml/2006/table">
                <a:tbl>
                  <a:tblPr>
                    <a:tableStyleId>{2D5ABB26-0587-4C30-8999-92F81FD0307C}</a:tableStyleId>
                  </a:tblPr>
                  <a:tblGrid>
                    <a:gridCol w="2095329">
                      <a:extLst>
                        <a:ext uri="{9D8B030D-6E8A-4147-A177-3AD203B41FA5}">
                          <a16:colId xmlns:a16="http://schemas.microsoft.com/office/drawing/2014/main" val="181099820"/>
                        </a:ext>
                      </a:extLst>
                    </a:gridCol>
                    <a:gridCol w="1672983">
                      <a:extLst>
                        <a:ext uri="{9D8B030D-6E8A-4147-A177-3AD203B41FA5}">
                          <a16:colId xmlns:a16="http://schemas.microsoft.com/office/drawing/2014/main" val="2137880072"/>
                        </a:ext>
                      </a:extLst>
                    </a:gridCol>
                    <a:gridCol w="2443185">
                      <a:extLst>
                        <a:ext uri="{9D8B030D-6E8A-4147-A177-3AD203B41FA5}">
                          <a16:colId xmlns:a16="http://schemas.microsoft.com/office/drawing/2014/main" val="3749275960"/>
                        </a:ext>
                      </a:extLst>
                    </a:gridCol>
                    <a:gridCol w="2112415">
                      <a:extLst>
                        <a:ext uri="{9D8B030D-6E8A-4147-A177-3AD203B41FA5}">
                          <a16:colId xmlns:a16="http://schemas.microsoft.com/office/drawing/2014/main" val="574632138"/>
                        </a:ext>
                      </a:extLst>
                    </a:gridCol>
                  </a:tblGrid>
                  <a:tr h="441641">
                    <a:tc>
                      <a:txBody>
                        <a:bodyPr/>
                        <a:lstStyle/>
                        <a:p>
                          <a:endParaRPr lang="en-US"/>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t="-6849" r="-297674" b="-204110"/>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25091" t="-6849" r="-272364" b="-204110"/>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54364" t="-6849" r="-86783" b="-204110"/>
                          </a:stretch>
                        </a:blipFill>
                      </a:tcPr>
                    </a:tc>
                    <a:tc>
                      <a:txBody>
                        <a:bodyPr/>
                        <a:lstStyle/>
                        <a:p>
                          <a:endParaRPr lang="en-US"/>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293948" t="-6849" r="-288" b="-204110"/>
                          </a:stretch>
                        </a:blipFill>
                      </a:tcPr>
                    </a:tc>
                    <a:extLst>
                      <a:ext uri="{0D108BD9-81ED-4DB2-BD59-A6C34878D82A}">
                        <a16:rowId xmlns:a16="http://schemas.microsoft.com/office/drawing/2014/main" val="768231174"/>
                      </a:ext>
                    </a:extLst>
                  </a:tr>
                  <a:tr h="441641">
                    <a:tc>
                      <a:txBody>
                        <a:bodyPr/>
                        <a:lstStyle/>
                        <a:p>
                          <a:pPr algn="ctr"/>
                          <a:r>
                            <a:rPr lang="en-US" dirty="0">
                              <a:solidFill>
                                <a:schemeClr val="bg1"/>
                              </a:solidFill>
                            </a:rPr>
                            <a:t>1.05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1.37%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 13.39%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dirty="0">
                              <a:solidFill>
                                <a:schemeClr val="bg1"/>
                              </a:solidFill>
                            </a:rPr>
                            <a:t>13.95%</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9452965"/>
                      </a:ext>
                    </a:extLst>
                  </a:tr>
                  <a:tr h="441641">
                    <a:tc>
                      <a:txBody>
                        <a:bodyPr/>
                        <a:lstStyle/>
                        <a:p>
                          <a:pPr algn="ctr"/>
                          <a:r>
                            <a:rPr lang="en-US" dirty="0">
                              <a:solidFill>
                                <a:schemeClr val="bg1"/>
                              </a:solidFill>
                            </a:rPr>
                            <a:t>1.1</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 1.61%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 13.31%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dirty="0">
                              <a:solidFill>
                                <a:schemeClr val="bg1"/>
                              </a:solidFill>
                            </a:rPr>
                            <a:t>13.57%</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0668027"/>
                      </a:ext>
                    </a:extLst>
                  </a:tr>
                </a:tbl>
              </a:graphicData>
            </a:graphic>
          </p:graphicFrame>
        </mc:Fallback>
      </mc:AlternateContent>
      <p:graphicFrame>
        <p:nvGraphicFramePr>
          <p:cNvPr id="5" name="Object 4">
            <a:extLst>
              <a:ext uri="{FF2B5EF4-FFF2-40B4-BE49-F238E27FC236}">
                <a16:creationId xmlns:a16="http://schemas.microsoft.com/office/drawing/2014/main" id="{A2EB6E8B-4F24-BCB1-15D3-AB0A981E16FE}"/>
              </a:ext>
            </a:extLst>
          </p:cNvPr>
          <p:cNvGraphicFramePr>
            <a:graphicFrameLocks noChangeAspect="1"/>
          </p:cNvGraphicFramePr>
          <p:nvPr>
            <p:extLst>
              <p:ext uri="{D42A27DB-BD31-4B8C-83A1-F6EECF244321}">
                <p14:modId xmlns:p14="http://schemas.microsoft.com/office/powerpoint/2010/main" val="1726210867"/>
              </p:ext>
            </p:extLst>
          </p:nvPr>
        </p:nvGraphicFramePr>
        <p:xfrm>
          <a:off x="1850045" y="3806641"/>
          <a:ext cx="860425" cy="257175"/>
        </p:xfrm>
        <a:graphic>
          <a:graphicData uri="http://schemas.openxmlformats.org/presentationml/2006/ole">
            <mc:AlternateContent xmlns:mc="http://schemas.openxmlformats.org/markup-compatibility/2006">
              <mc:Choice xmlns:v="urn:schemas-microsoft-com:vml" Requires="v">
                <p:oleObj name="Equation" r:id="rId7" imgW="596880" imgH="177480" progId="Equation.DSMT4">
                  <p:embed/>
                </p:oleObj>
              </mc:Choice>
              <mc:Fallback>
                <p:oleObj name="Equation" r:id="rId7" imgW="596880" imgH="177480" progId="Equation.DSMT4">
                  <p:embed/>
                  <p:pic>
                    <p:nvPicPr>
                      <p:cNvPr id="5" name="Object 4">
                        <a:extLst>
                          <a:ext uri="{FF2B5EF4-FFF2-40B4-BE49-F238E27FC236}">
                            <a16:creationId xmlns:a16="http://schemas.microsoft.com/office/drawing/2014/main" id="{07B7B950-7D79-1DA5-3A54-5F1C6D4E23DC}"/>
                          </a:ext>
                        </a:extLst>
                      </p:cNvPr>
                      <p:cNvPicPr/>
                      <p:nvPr/>
                    </p:nvPicPr>
                    <p:blipFill>
                      <a:blip r:embed="rId8"/>
                      <a:stretch>
                        <a:fillRect/>
                      </a:stretch>
                    </p:blipFill>
                    <p:spPr>
                      <a:xfrm>
                        <a:off x="1850045" y="3806641"/>
                        <a:ext cx="860425" cy="25717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A3D77F0-EAF8-2C40-5AE1-DE668349E633}"/>
              </a:ext>
            </a:extLst>
          </p:cNvPr>
          <p:cNvGraphicFramePr>
            <a:graphicFrameLocks noChangeAspect="1"/>
          </p:cNvGraphicFramePr>
          <p:nvPr>
            <p:extLst>
              <p:ext uri="{D42A27DB-BD31-4B8C-83A1-F6EECF244321}">
                <p14:modId xmlns:p14="http://schemas.microsoft.com/office/powerpoint/2010/main" val="760196545"/>
              </p:ext>
            </p:extLst>
          </p:nvPr>
        </p:nvGraphicFramePr>
        <p:xfrm>
          <a:off x="6456209" y="3806641"/>
          <a:ext cx="750888" cy="257175"/>
        </p:xfrm>
        <a:graphic>
          <a:graphicData uri="http://schemas.openxmlformats.org/presentationml/2006/ole">
            <mc:AlternateContent xmlns:mc="http://schemas.openxmlformats.org/markup-compatibility/2006">
              <mc:Choice xmlns:v="urn:schemas-microsoft-com:vml" Requires="v">
                <p:oleObj name="Equation" r:id="rId9" imgW="520560" imgH="177480" progId="Equation.DSMT4">
                  <p:embed/>
                </p:oleObj>
              </mc:Choice>
              <mc:Fallback>
                <p:oleObj name="Equation" r:id="rId9" imgW="520560" imgH="177480" progId="Equation.DSMT4">
                  <p:embed/>
                  <p:pic>
                    <p:nvPicPr>
                      <p:cNvPr id="6" name="Object 5">
                        <a:extLst>
                          <a:ext uri="{FF2B5EF4-FFF2-40B4-BE49-F238E27FC236}">
                            <a16:creationId xmlns:a16="http://schemas.microsoft.com/office/drawing/2014/main" id="{32081F61-FC08-4D5D-AF2C-A518D73143D2}"/>
                          </a:ext>
                        </a:extLst>
                      </p:cNvPr>
                      <p:cNvPicPr/>
                      <p:nvPr/>
                    </p:nvPicPr>
                    <p:blipFill>
                      <a:blip r:embed="rId10"/>
                      <a:stretch>
                        <a:fillRect/>
                      </a:stretch>
                    </p:blipFill>
                    <p:spPr>
                      <a:xfrm>
                        <a:off x="6456209" y="3806641"/>
                        <a:ext cx="750888" cy="257175"/>
                      </a:xfrm>
                      <a:prstGeom prst="rect">
                        <a:avLst/>
                      </a:prstGeom>
                    </p:spPr>
                  </p:pic>
                </p:oleObj>
              </mc:Fallback>
            </mc:AlternateContent>
          </a:graphicData>
        </a:graphic>
      </p:graphicFrame>
      <p:pic>
        <p:nvPicPr>
          <p:cNvPr id="2" name="Picture 1" descr="A graph of different sizes and colors&#10;&#10;AI-generated content may be incorrect.">
            <a:extLst>
              <a:ext uri="{FF2B5EF4-FFF2-40B4-BE49-F238E27FC236}">
                <a16:creationId xmlns:a16="http://schemas.microsoft.com/office/drawing/2014/main" id="{6D8BC5DD-8628-F6D1-F79A-4F13DE5AD1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153" y="1750891"/>
            <a:ext cx="4062210" cy="1993392"/>
          </a:xfrm>
          <a:prstGeom prst="rect">
            <a:avLst/>
          </a:prstGeom>
        </p:spPr>
      </p:pic>
      <p:pic>
        <p:nvPicPr>
          <p:cNvPr id="3" name="Picture 2">
            <a:extLst>
              <a:ext uri="{FF2B5EF4-FFF2-40B4-BE49-F238E27FC236}">
                <a16:creationId xmlns:a16="http://schemas.microsoft.com/office/drawing/2014/main" id="{C9FE13B3-4B54-3ACC-C774-9C153ABD915C}"/>
              </a:ext>
            </a:extLst>
          </p:cNvPr>
          <p:cNvPicPr>
            <a:picLocks noChangeAspect="1"/>
          </p:cNvPicPr>
          <p:nvPr/>
        </p:nvPicPr>
        <p:blipFill>
          <a:blip r:embed="rId12" cstate="print">
            <a:extLst>
              <a:ext uri="{28A0092B-C50C-407E-A947-70E740481C1C}">
                <a14:useLocalDpi xmlns:a14="http://schemas.microsoft.com/office/drawing/2010/main" val="0"/>
              </a:ext>
            </a:extLst>
          </a:blip>
          <a:srcRect l="1827" r="2900"/>
          <a:stretch/>
        </p:blipFill>
        <p:spPr>
          <a:xfrm>
            <a:off x="4769523" y="1750891"/>
            <a:ext cx="4124260" cy="1993392"/>
          </a:xfrm>
          <a:prstGeom prst="rect">
            <a:avLst/>
          </a:prstGeom>
        </p:spPr>
      </p:pic>
    </p:spTree>
    <p:extLst>
      <p:ext uri="{BB962C8B-B14F-4D97-AF65-F5344CB8AC3E}">
        <p14:creationId xmlns:p14="http://schemas.microsoft.com/office/powerpoint/2010/main" val="1270648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D79EA-C1B2-E6E7-7EE9-35A43FB7464F}"/>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itle 6">
                <a:extLst>
                  <a:ext uri="{FF2B5EF4-FFF2-40B4-BE49-F238E27FC236}">
                    <a16:creationId xmlns:a16="http://schemas.microsoft.com/office/drawing/2014/main" id="{8CB21942-3A71-2999-4624-C3821F2FB515}"/>
                  </a:ext>
                </a:extLst>
              </p:cNvPr>
              <p:cNvSpPr>
                <a:spLocks noGrp="1"/>
              </p:cNvSpPr>
              <p:nvPr>
                <p:ph type="title"/>
              </p:nvPr>
            </p:nvSpPr>
            <p:spPr/>
            <p:txBody>
              <a:bodyPr>
                <a:noAutofit/>
              </a:bodyPr>
              <a:lstStyle/>
              <a:p>
                <a:r>
                  <a:rPr lang="en-US" sz="3550" dirty="0"/>
                  <a:t>Pressure Coefficient: </a:t>
                </a:r>
                <a14:m>
                  <m:oMath xmlns:m="http://schemas.openxmlformats.org/officeDocument/2006/math">
                    <m:r>
                      <a:rPr lang="en-US" sz="3550" b="0" i="0" smtClean="0">
                        <a:latin typeface="Cambria Math" panose="02040503050406030204" pitchFamily="18" charset="0"/>
                      </a:rPr>
                      <m:t>(</m:t>
                    </m:r>
                    <m:sSub>
                      <m:sSubPr>
                        <m:ctrlPr>
                          <a:rPr lang="en-US" sz="3550" b="0" i="1" smtClean="0">
                            <a:latin typeface="Cambria Math" panose="02040503050406030204" pitchFamily="18" charset="0"/>
                          </a:rPr>
                        </m:ctrlPr>
                      </m:sSubPr>
                      <m:e>
                        <m:r>
                          <a:rPr lang="en-US" sz="3550" b="0" i="1" smtClean="0">
                            <a:latin typeface="Cambria Math" panose="02040503050406030204" pitchFamily="18" charset="0"/>
                          </a:rPr>
                          <m:t>𝐶</m:t>
                        </m:r>
                      </m:e>
                      <m:sub>
                        <m:r>
                          <a:rPr lang="en-US" sz="3550" b="0" i="1" smtClean="0">
                            <a:latin typeface="Cambria Math" panose="02040503050406030204" pitchFamily="18" charset="0"/>
                          </a:rPr>
                          <m:t>𝑝</m:t>
                        </m:r>
                      </m:sub>
                    </m:sSub>
                    <m:r>
                      <a:rPr lang="en-US" sz="3550" b="0" i="1" smtClean="0">
                        <a:latin typeface="Cambria Math" panose="02040503050406030204" pitchFamily="18" charset="0"/>
                      </a:rPr>
                      <m:t>)</m:t>
                    </m:r>
                  </m:oMath>
                </a14:m>
                <a:r>
                  <a:rPr lang="en-US" sz="3550" dirty="0"/>
                  <a:t> at </a:t>
                </a:r>
                <a14:m>
                  <m:oMath xmlns:m="http://schemas.openxmlformats.org/officeDocument/2006/math">
                    <m:r>
                      <a:rPr lang="en-US" sz="3550" b="0" i="1" smtClean="0">
                        <a:latin typeface="Cambria Math" panose="02040503050406030204" pitchFamily="18" charset="0"/>
                      </a:rPr>
                      <m:t>𝑀</m:t>
                    </m:r>
                    <m:r>
                      <a:rPr lang="en-US" sz="3550" b="0" i="1" smtClean="0">
                        <a:latin typeface="Cambria Math" panose="02040503050406030204" pitchFamily="18" charset="0"/>
                      </a:rPr>
                      <m:t>=1.0</m:t>
                    </m:r>
                  </m:oMath>
                </a14:m>
                <a:endParaRPr lang="en-US" sz="3550" dirty="0"/>
              </a:p>
            </p:txBody>
          </p:sp>
        </mc:Choice>
        <mc:Fallback>
          <p:sp>
            <p:nvSpPr>
              <p:cNvPr id="7" name="Title 6">
                <a:extLst>
                  <a:ext uri="{FF2B5EF4-FFF2-40B4-BE49-F238E27FC236}">
                    <a16:creationId xmlns:a16="http://schemas.microsoft.com/office/drawing/2014/main" id="{8CB21942-3A71-2999-4624-C3821F2FB515}"/>
                  </a:ext>
                </a:extLst>
              </p:cNvPr>
              <p:cNvSpPr>
                <a:spLocks noGrp="1" noRot="1" noChangeAspect="1" noMove="1" noResize="1" noEditPoints="1" noAdjustHandles="1" noChangeArrowheads="1" noChangeShapeType="1" noTextEdit="1"/>
              </p:cNvSpPr>
              <p:nvPr>
                <p:ph type="title"/>
              </p:nvPr>
            </p:nvSpPr>
            <p:spPr>
              <a:blipFill>
                <a:blip r:embed="rId3"/>
                <a:stretch>
                  <a:fillRect t="-12605" b="-193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1562EDA-5BDF-E713-5EB5-DB8100BBD214}"/>
              </a:ext>
            </a:extLst>
          </p:cNvPr>
          <p:cNvSpPr>
            <a:spLocks noGrp="1"/>
          </p:cNvSpPr>
          <p:nvPr>
            <p:ph type="sldNum" sz="quarter" idx="12"/>
          </p:nvPr>
        </p:nvSpPr>
        <p:spPr/>
        <p:txBody>
          <a:bodyPr/>
          <a:lstStyle/>
          <a:p>
            <a:fld id="{BA111B45-3FC6-43DF-8A35-E86A7C6DFBEC}" type="slidenum">
              <a:rPr lang="en-US" smtClean="0"/>
              <a:pPr/>
              <a:t>19</a:t>
            </a:fld>
            <a:endParaRPr lang="en-US" dirty="0"/>
          </a:p>
        </p:txBody>
      </p:sp>
      <p:graphicFrame>
        <p:nvGraphicFramePr>
          <p:cNvPr id="5" name="Object 4">
            <a:extLst>
              <a:ext uri="{FF2B5EF4-FFF2-40B4-BE49-F238E27FC236}">
                <a16:creationId xmlns:a16="http://schemas.microsoft.com/office/drawing/2014/main" id="{BB28DCA3-C9F5-A272-EB02-DCCAFD7D18C8}"/>
              </a:ext>
            </a:extLst>
          </p:cNvPr>
          <p:cNvGraphicFramePr>
            <a:graphicFrameLocks noChangeAspect="1"/>
          </p:cNvGraphicFramePr>
          <p:nvPr>
            <p:extLst>
              <p:ext uri="{D42A27DB-BD31-4B8C-83A1-F6EECF244321}">
                <p14:modId xmlns:p14="http://schemas.microsoft.com/office/powerpoint/2010/main" val="2532133993"/>
              </p:ext>
            </p:extLst>
          </p:nvPr>
        </p:nvGraphicFramePr>
        <p:xfrm>
          <a:off x="2489338" y="3677952"/>
          <a:ext cx="622300" cy="257175"/>
        </p:xfrm>
        <a:graphic>
          <a:graphicData uri="http://schemas.openxmlformats.org/presentationml/2006/ole">
            <mc:AlternateContent xmlns:mc="http://schemas.openxmlformats.org/markup-compatibility/2006">
              <mc:Choice xmlns:v="urn:schemas-microsoft-com:vml" Requires="v">
                <p:oleObj name="Equation" r:id="rId4" imgW="431640" imgH="177480" progId="Equation.DSMT4">
                  <p:embed/>
                </p:oleObj>
              </mc:Choice>
              <mc:Fallback>
                <p:oleObj name="Equation" r:id="rId4" imgW="431640" imgH="177480" progId="Equation.DSMT4">
                  <p:embed/>
                  <p:pic>
                    <p:nvPicPr>
                      <p:cNvPr id="5" name="Object 4">
                        <a:extLst>
                          <a:ext uri="{FF2B5EF4-FFF2-40B4-BE49-F238E27FC236}">
                            <a16:creationId xmlns:a16="http://schemas.microsoft.com/office/drawing/2014/main" id="{A2EB6E8B-4F24-BCB1-15D3-AB0A981E16FE}"/>
                          </a:ext>
                        </a:extLst>
                      </p:cNvPr>
                      <p:cNvPicPr/>
                      <p:nvPr/>
                    </p:nvPicPr>
                    <p:blipFill>
                      <a:blip r:embed="rId5"/>
                      <a:stretch>
                        <a:fillRect/>
                      </a:stretch>
                    </p:blipFill>
                    <p:spPr>
                      <a:xfrm>
                        <a:off x="2489338" y="3677952"/>
                        <a:ext cx="622300" cy="257175"/>
                      </a:xfrm>
                      <a:prstGeom prst="rect">
                        <a:avLst/>
                      </a:prstGeom>
                    </p:spPr>
                  </p:pic>
                </p:oleObj>
              </mc:Fallback>
            </mc:AlternateContent>
          </a:graphicData>
        </a:graphic>
      </p:graphicFrame>
      <p:pic>
        <p:nvPicPr>
          <p:cNvPr id="8" name="Content Placeholder 8">
            <a:extLst>
              <a:ext uri="{FF2B5EF4-FFF2-40B4-BE49-F238E27FC236}">
                <a16:creationId xmlns:a16="http://schemas.microsoft.com/office/drawing/2014/main" id="{D210A84F-C4F1-F6EE-35F0-122056A87960}"/>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613834" y="1517194"/>
            <a:ext cx="2375374" cy="2127441"/>
          </a:xfrm>
        </p:spPr>
      </p:pic>
      <p:pic>
        <p:nvPicPr>
          <p:cNvPr id="9" name="Picture 8">
            <a:extLst>
              <a:ext uri="{FF2B5EF4-FFF2-40B4-BE49-F238E27FC236}">
                <a16:creationId xmlns:a16="http://schemas.microsoft.com/office/drawing/2014/main" id="{B26E4D14-AAA1-691A-137F-51C2B6BD4F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9160" y="1517194"/>
            <a:ext cx="2347394" cy="2130552"/>
          </a:xfrm>
          <a:prstGeom prst="rect">
            <a:avLst/>
          </a:prstGeom>
        </p:spPr>
      </p:pic>
      <p:pic>
        <p:nvPicPr>
          <p:cNvPr id="10" name="Picture 9">
            <a:extLst>
              <a:ext uri="{FF2B5EF4-FFF2-40B4-BE49-F238E27FC236}">
                <a16:creationId xmlns:a16="http://schemas.microsoft.com/office/drawing/2014/main" id="{06A28983-4D21-2696-8D09-305FF8B031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306" y="1517194"/>
            <a:ext cx="2304252" cy="2130552"/>
          </a:xfrm>
          <a:prstGeom prst="rect">
            <a:avLst/>
          </a:prstGeom>
        </p:spPr>
      </p:pic>
      <p:pic>
        <p:nvPicPr>
          <p:cNvPr id="11" name="Picture 10">
            <a:extLst>
              <a:ext uri="{FF2B5EF4-FFF2-40B4-BE49-F238E27FC236}">
                <a16:creationId xmlns:a16="http://schemas.microsoft.com/office/drawing/2014/main" id="{E0B3E8A4-E097-A868-EFF1-8B8F724F77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2198" y="3968444"/>
            <a:ext cx="2276580" cy="2130552"/>
          </a:xfrm>
          <a:prstGeom prst="rect">
            <a:avLst/>
          </a:prstGeom>
        </p:spPr>
      </p:pic>
      <p:pic>
        <p:nvPicPr>
          <p:cNvPr id="12" name="Picture 11">
            <a:extLst>
              <a:ext uri="{FF2B5EF4-FFF2-40B4-BE49-F238E27FC236}">
                <a16:creationId xmlns:a16="http://schemas.microsoft.com/office/drawing/2014/main" id="{1A36FFB8-5C3D-43BC-B825-2305E64053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07258" y="3968444"/>
            <a:ext cx="2363014" cy="2130552"/>
          </a:xfrm>
          <a:prstGeom prst="rect">
            <a:avLst/>
          </a:prstGeom>
        </p:spPr>
      </p:pic>
      <p:pic>
        <p:nvPicPr>
          <p:cNvPr id="13" name="Picture 12">
            <a:extLst>
              <a:ext uri="{FF2B5EF4-FFF2-40B4-BE49-F238E27FC236}">
                <a16:creationId xmlns:a16="http://schemas.microsoft.com/office/drawing/2014/main" id="{75D4DE71-83E8-F80B-AA9C-A3964606EB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69363" y="3968444"/>
            <a:ext cx="2364195" cy="2130552"/>
          </a:xfrm>
          <a:prstGeom prst="rect">
            <a:avLst/>
          </a:prstGeom>
        </p:spPr>
      </p:pic>
      <p:pic>
        <p:nvPicPr>
          <p:cNvPr id="21" name="Picture 20">
            <a:extLst>
              <a:ext uri="{FF2B5EF4-FFF2-40B4-BE49-F238E27FC236}">
                <a16:creationId xmlns:a16="http://schemas.microsoft.com/office/drawing/2014/main" id="{BF29F10D-9BAE-4589-86C5-E5B3609185EC}"/>
              </a:ext>
            </a:extLst>
          </p:cNvPr>
          <p:cNvPicPr>
            <a:picLocks noChangeAspect="1"/>
          </p:cNvPicPr>
          <p:nvPr/>
        </p:nvPicPr>
        <p:blipFill>
          <a:blip r:embed="rId12">
            <a:extLst>
              <a:ext uri="{28A0092B-C50C-407E-A947-70E740481C1C}">
                <a14:useLocalDpi xmlns:a14="http://schemas.microsoft.com/office/drawing/2010/main" val="0"/>
              </a:ext>
            </a:extLst>
          </a:blip>
          <a:srcRect l="10148" t="4807" r="6285"/>
          <a:stretch/>
        </p:blipFill>
        <p:spPr>
          <a:xfrm>
            <a:off x="181848" y="1968273"/>
            <a:ext cx="1314443" cy="3388123"/>
          </a:xfrm>
          <a:prstGeom prst="rect">
            <a:avLst/>
          </a:prstGeom>
        </p:spPr>
      </p:pic>
      <p:graphicFrame>
        <p:nvGraphicFramePr>
          <p:cNvPr id="22" name="Object 21">
            <a:extLst>
              <a:ext uri="{FF2B5EF4-FFF2-40B4-BE49-F238E27FC236}">
                <a16:creationId xmlns:a16="http://schemas.microsoft.com/office/drawing/2014/main" id="{68A2A902-2DDC-A694-5769-8BDCC02FE8EE}"/>
              </a:ext>
            </a:extLst>
          </p:cNvPr>
          <p:cNvGraphicFramePr>
            <a:graphicFrameLocks noChangeAspect="1"/>
          </p:cNvGraphicFramePr>
          <p:nvPr>
            <p:extLst>
              <p:ext uri="{D42A27DB-BD31-4B8C-83A1-F6EECF244321}">
                <p14:modId xmlns:p14="http://schemas.microsoft.com/office/powerpoint/2010/main" val="3354039062"/>
              </p:ext>
            </p:extLst>
          </p:nvPr>
        </p:nvGraphicFramePr>
        <p:xfrm>
          <a:off x="2434728" y="6132313"/>
          <a:ext cx="731520" cy="256032"/>
        </p:xfrm>
        <a:graphic>
          <a:graphicData uri="http://schemas.openxmlformats.org/presentationml/2006/ole">
            <mc:AlternateContent xmlns:mc="http://schemas.openxmlformats.org/markup-compatibility/2006">
              <mc:Choice xmlns:v="urn:schemas-microsoft-com:vml" Requires="v">
                <p:oleObj name="Equation" r:id="rId13" imgW="507960" imgH="177480" progId="Equation.DSMT4">
                  <p:embed/>
                </p:oleObj>
              </mc:Choice>
              <mc:Fallback>
                <p:oleObj name="Equation" r:id="rId13" imgW="507960" imgH="177480" progId="Equation.DSMT4">
                  <p:embed/>
                  <p:pic>
                    <p:nvPicPr>
                      <p:cNvPr id="0" name=""/>
                      <p:cNvPicPr/>
                      <p:nvPr/>
                    </p:nvPicPr>
                    <p:blipFill>
                      <a:blip r:embed="rId14"/>
                      <a:stretch>
                        <a:fillRect/>
                      </a:stretch>
                    </p:blipFill>
                    <p:spPr>
                      <a:xfrm>
                        <a:off x="2434728" y="6132313"/>
                        <a:ext cx="731520" cy="256032"/>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B7E9666-EBC5-D71C-2FBD-00AE15CFC827}"/>
              </a:ext>
            </a:extLst>
          </p:cNvPr>
          <p:cNvGraphicFramePr>
            <a:graphicFrameLocks noChangeAspect="1"/>
          </p:cNvGraphicFramePr>
          <p:nvPr>
            <p:extLst>
              <p:ext uri="{D42A27DB-BD31-4B8C-83A1-F6EECF244321}">
                <p14:modId xmlns:p14="http://schemas.microsoft.com/office/powerpoint/2010/main" val="1497760120"/>
              </p:ext>
            </p:extLst>
          </p:nvPr>
        </p:nvGraphicFramePr>
        <p:xfrm>
          <a:off x="4936241" y="3673684"/>
          <a:ext cx="713232" cy="256032"/>
        </p:xfrm>
        <a:graphic>
          <a:graphicData uri="http://schemas.openxmlformats.org/presentationml/2006/ole">
            <mc:AlternateContent xmlns:mc="http://schemas.openxmlformats.org/markup-compatibility/2006">
              <mc:Choice xmlns:v="urn:schemas-microsoft-com:vml" Requires="v">
                <p:oleObj name="Equation" r:id="rId15" imgW="495000" imgH="177480" progId="Equation.DSMT4">
                  <p:embed/>
                </p:oleObj>
              </mc:Choice>
              <mc:Fallback>
                <p:oleObj name="Equation" r:id="rId15" imgW="495000" imgH="177480" progId="Equation.DSMT4">
                  <p:embed/>
                  <p:pic>
                    <p:nvPicPr>
                      <p:cNvPr id="0" name=""/>
                      <p:cNvPicPr/>
                      <p:nvPr/>
                    </p:nvPicPr>
                    <p:blipFill>
                      <a:blip r:embed="rId16"/>
                      <a:stretch>
                        <a:fillRect/>
                      </a:stretch>
                    </p:blipFill>
                    <p:spPr>
                      <a:xfrm>
                        <a:off x="4936241" y="3673684"/>
                        <a:ext cx="713232" cy="256032"/>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626A2DDD-F35D-74FD-91AD-1033BEB1ABBB}"/>
              </a:ext>
            </a:extLst>
          </p:cNvPr>
          <p:cNvGraphicFramePr>
            <a:graphicFrameLocks noChangeAspect="1"/>
          </p:cNvGraphicFramePr>
          <p:nvPr>
            <p:extLst>
              <p:ext uri="{D42A27DB-BD31-4B8C-83A1-F6EECF244321}">
                <p14:modId xmlns:p14="http://schemas.microsoft.com/office/powerpoint/2010/main" val="495867708"/>
              </p:ext>
            </p:extLst>
          </p:nvPr>
        </p:nvGraphicFramePr>
        <p:xfrm>
          <a:off x="4917953" y="6132313"/>
          <a:ext cx="731520" cy="256032"/>
        </p:xfrm>
        <a:graphic>
          <a:graphicData uri="http://schemas.openxmlformats.org/presentationml/2006/ole">
            <mc:AlternateContent xmlns:mc="http://schemas.openxmlformats.org/markup-compatibility/2006">
              <mc:Choice xmlns:v="urn:schemas-microsoft-com:vml" Requires="v">
                <p:oleObj name="Equation" r:id="rId17" imgW="507960" imgH="177480" progId="Equation.DSMT4">
                  <p:embed/>
                </p:oleObj>
              </mc:Choice>
              <mc:Fallback>
                <p:oleObj name="Equation" r:id="rId17" imgW="507960" imgH="177480" progId="Equation.DSMT4">
                  <p:embed/>
                  <p:pic>
                    <p:nvPicPr>
                      <p:cNvPr id="0" name=""/>
                      <p:cNvPicPr/>
                      <p:nvPr/>
                    </p:nvPicPr>
                    <p:blipFill>
                      <a:blip r:embed="rId18"/>
                      <a:stretch>
                        <a:fillRect/>
                      </a:stretch>
                    </p:blipFill>
                    <p:spPr>
                      <a:xfrm>
                        <a:off x="4917953" y="6132313"/>
                        <a:ext cx="731520" cy="256032"/>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1634BE26-6820-80CE-870E-99EE26CD7048}"/>
              </a:ext>
            </a:extLst>
          </p:cNvPr>
          <p:cNvGraphicFramePr>
            <a:graphicFrameLocks noChangeAspect="1"/>
          </p:cNvGraphicFramePr>
          <p:nvPr>
            <p:extLst>
              <p:ext uri="{D42A27DB-BD31-4B8C-83A1-F6EECF244321}">
                <p14:modId xmlns:p14="http://schemas.microsoft.com/office/powerpoint/2010/main" val="3888272691"/>
              </p:ext>
            </p:extLst>
          </p:nvPr>
        </p:nvGraphicFramePr>
        <p:xfrm>
          <a:off x="7415672" y="3680079"/>
          <a:ext cx="731520" cy="256032"/>
        </p:xfrm>
        <a:graphic>
          <a:graphicData uri="http://schemas.openxmlformats.org/presentationml/2006/ole">
            <mc:AlternateContent xmlns:mc="http://schemas.openxmlformats.org/markup-compatibility/2006">
              <mc:Choice xmlns:v="urn:schemas-microsoft-com:vml" Requires="v">
                <p:oleObj name="Equation" r:id="rId19" imgW="507960" imgH="177480" progId="Equation.DSMT4">
                  <p:embed/>
                </p:oleObj>
              </mc:Choice>
              <mc:Fallback>
                <p:oleObj name="Equation" r:id="rId19" imgW="507960" imgH="177480" progId="Equation.DSMT4">
                  <p:embed/>
                  <p:pic>
                    <p:nvPicPr>
                      <p:cNvPr id="0" name=""/>
                      <p:cNvPicPr/>
                      <p:nvPr/>
                    </p:nvPicPr>
                    <p:blipFill>
                      <a:blip r:embed="rId20"/>
                      <a:stretch>
                        <a:fillRect/>
                      </a:stretch>
                    </p:blipFill>
                    <p:spPr>
                      <a:xfrm>
                        <a:off x="7415672" y="3680079"/>
                        <a:ext cx="731520" cy="25603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A929B116-4F5A-C202-5FC0-1D3B38562294}"/>
              </a:ext>
            </a:extLst>
          </p:cNvPr>
          <p:cNvGraphicFramePr>
            <a:graphicFrameLocks noChangeAspect="1"/>
          </p:cNvGraphicFramePr>
          <p:nvPr>
            <p:extLst>
              <p:ext uri="{D42A27DB-BD31-4B8C-83A1-F6EECF244321}">
                <p14:modId xmlns:p14="http://schemas.microsoft.com/office/powerpoint/2010/main" val="3683842352"/>
              </p:ext>
            </p:extLst>
          </p:nvPr>
        </p:nvGraphicFramePr>
        <p:xfrm>
          <a:off x="7385700" y="6132313"/>
          <a:ext cx="731520" cy="256032"/>
        </p:xfrm>
        <a:graphic>
          <a:graphicData uri="http://schemas.openxmlformats.org/presentationml/2006/ole">
            <mc:AlternateContent xmlns:mc="http://schemas.openxmlformats.org/markup-compatibility/2006">
              <mc:Choice xmlns:v="urn:schemas-microsoft-com:vml" Requires="v">
                <p:oleObj name="Equation" r:id="rId21" imgW="507960" imgH="177480" progId="Equation.DSMT4">
                  <p:embed/>
                </p:oleObj>
              </mc:Choice>
              <mc:Fallback>
                <p:oleObj name="Equation" r:id="rId21" imgW="507960" imgH="177480" progId="Equation.DSMT4">
                  <p:embed/>
                  <p:pic>
                    <p:nvPicPr>
                      <p:cNvPr id="0" name=""/>
                      <p:cNvPicPr/>
                      <p:nvPr/>
                    </p:nvPicPr>
                    <p:blipFill>
                      <a:blip r:embed="rId22"/>
                      <a:stretch>
                        <a:fillRect/>
                      </a:stretch>
                    </p:blipFill>
                    <p:spPr>
                      <a:xfrm>
                        <a:off x="7385700" y="6132313"/>
                        <a:ext cx="731520" cy="256032"/>
                      </a:xfrm>
                      <a:prstGeom prst="rect">
                        <a:avLst/>
                      </a:prstGeom>
                    </p:spPr>
                  </p:pic>
                </p:oleObj>
              </mc:Fallback>
            </mc:AlternateContent>
          </a:graphicData>
        </a:graphic>
      </p:graphicFrame>
    </p:spTree>
    <p:extLst>
      <p:ext uri="{BB962C8B-B14F-4D97-AF65-F5344CB8AC3E}">
        <p14:creationId xmlns:p14="http://schemas.microsoft.com/office/powerpoint/2010/main" val="350324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75182-622F-ECA4-BE11-775EF9376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58AFB-F2E6-0679-97A5-CE7B046949DF}"/>
              </a:ext>
            </a:extLst>
          </p:cNvPr>
          <p:cNvSpPr>
            <a:spLocks noGrp="1"/>
          </p:cNvSpPr>
          <p:nvPr>
            <p:ph type="title"/>
          </p:nvPr>
        </p:nvSpPr>
        <p:spPr/>
        <p:txBody>
          <a:bodyPr/>
          <a:lstStyle/>
          <a:p>
            <a:r>
              <a:rPr lang="en-US" dirty="0"/>
              <a:t>OUTLINE</a:t>
            </a:r>
          </a:p>
        </p:txBody>
      </p:sp>
      <p:graphicFrame>
        <p:nvGraphicFramePr>
          <p:cNvPr id="5" name="Content Placeholder 4">
            <a:extLst>
              <a:ext uri="{FF2B5EF4-FFF2-40B4-BE49-F238E27FC236}">
                <a16:creationId xmlns:a16="http://schemas.microsoft.com/office/drawing/2014/main" id="{E65F4935-14E8-0B79-005F-EE2A074B3624}"/>
              </a:ext>
            </a:extLst>
          </p:cNvPr>
          <p:cNvGraphicFramePr>
            <a:graphicFrameLocks noGrp="1"/>
          </p:cNvGraphicFramePr>
          <p:nvPr>
            <p:ph idx="1"/>
            <p:extLst>
              <p:ext uri="{D42A27DB-BD31-4B8C-83A1-F6EECF244321}">
                <p14:modId xmlns:p14="http://schemas.microsoft.com/office/powerpoint/2010/main" val="2662628938"/>
              </p:ext>
            </p:extLst>
          </p:nvPr>
        </p:nvGraphicFramePr>
        <p:xfrm>
          <a:off x="136525" y="1771650"/>
          <a:ext cx="8864971"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B14C1AD-060A-76A9-11AD-D0A666FB2B5F}"/>
              </a:ext>
            </a:extLst>
          </p:cNvPr>
          <p:cNvSpPr>
            <a:spLocks noGrp="1"/>
          </p:cNvSpPr>
          <p:nvPr>
            <p:ph type="sldNum" sz="quarter" idx="12"/>
          </p:nvPr>
        </p:nvSpPr>
        <p:spPr/>
        <p:txBody>
          <a:bodyPr/>
          <a:lstStyle/>
          <a:p>
            <a:fld id="{BA111B45-3FC6-43DF-8A35-E86A7C6DFBEC}" type="slidenum">
              <a:rPr lang="en-US" smtClean="0"/>
              <a:pPr/>
              <a:t>2</a:t>
            </a:fld>
            <a:endParaRPr lang="en-US" dirty="0"/>
          </a:p>
        </p:txBody>
      </p:sp>
    </p:spTree>
    <p:extLst>
      <p:ext uri="{BB962C8B-B14F-4D97-AF65-F5344CB8AC3E}">
        <p14:creationId xmlns:p14="http://schemas.microsoft.com/office/powerpoint/2010/main" val="2522926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9294A-1BEC-6778-3B28-A90E6BE9CF3E}"/>
            </a:ext>
          </a:extLst>
        </p:cNvPr>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7FA256FD-4FD6-3A21-AC8D-BB261802E31A}"/>
              </a:ext>
            </a:extLst>
          </p:cNvPr>
          <p:cNvSpPr txBox="1">
            <a:spLocks/>
          </p:cNvSpPr>
          <p:nvPr/>
        </p:nvSpPr>
        <p:spPr>
          <a:xfrm>
            <a:off x="136566" y="1435158"/>
            <a:ext cx="8864930" cy="5054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t>
            </a:r>
            <a:r>
              <a:rPr lang="en-US" i="1" dirty="0"/>
              <a:t>M</a:t>
            </a:r>
            <a:r>
              <a:rPr lang="en-US" dirty="0"/>
              <a:t> = 1.0 and </a:t>
            </a:r>
            <a:r>
              <a:rPr lang="el-GR" i="1" dirty="0"/>
              <a:t>α</a:t>
            </a:r>
            <a:r>
              <a:rPr lang="en-US" dirty="0"/>
              <a:t> = 15° </a:t>
            </a:r>
          </a:p>
        </p:txBody>
      </p:sp>
      <p:sp>
        <p:nvSpPr>
          <p:cNvPr id="7" name="Title 6">
            <a:extLst>
              <a:ext uri="{FF2B5EF4-FFF2-40B4-BE49-F238E27FC236}">
                <a16:creationId xmlns:a16="http://schemas.microsoft.com/office/drawing/2014/main" id="{66FC3D60-D976-C102-FFEB-C1DAD0BDDEC7}"/>
              </a:ext>
            </a:extLst>
          </p:cNvPr>
          <p:cNvSpPr>
            <a:spLocks noGrp="1"/>
          </p:cNvSpPr>
          <p:nvPr>
            <p:ph type="title"/>
          </p:nvPr>
        </p:nvSpPr>
        <p:spPr/>
        <p:txBody>
          <a:bodyPr>
            <a:noAutofit/>
          </a:bodyPr>
          <a:lstStyle/>
          <a:p>
            <a:r>
              <a:rPr lang="en-US" sz="3600" dirty="0"/>
              <a:t>Velocity Contours on Crossflow Planes</a:t>
            </a:r>
            <a:endParaRPr lang="en-US" sz="3550" dirty="0"/>
          </a:p>
        </p:txBody>
      </p:sp>
      <p:sp>
        <p:nvSpPr>
          <p:cNvPr id="4" name="Slide Number Placeholder 3">
            <a:extLst>
              <a:ext uri="{FF2B5EF4-FFF2-40B4-BE49-F238E27FC236}">
                <a16:creationId xmlns:a16="http://schemas.microsoft.com/office/drawing/2014/main" id="{C8F100B0-3689-0F14-6911-8150DADACB8A}"/>
              </a:ext>
            </a:extLst>
          </p:cNvPr>
          <p:cNvSpPr>
            <a:spLocks noGrp="1"/>
          </p:cNvSpPr>
          <p:nvPr>
            <p:ph type="sldNum" sz="quarter" idx="12"/>
          </p:nvPr>
        </p:nvSpPr>
        <p:spPr/>
        <p:txBody>
          <a:bodyPr/>
          <a:lstStyle/>
          <a:p>
            <a:fld id="{BA111B45-3FC6-43DF-8A35-E86A7C6DFBEC}" type="slidenum">
              <a:rPr lang="en-US" smtClean="0"/>
              <a:pPr/>
              <a:t>20</a:t>
            </a:fld>
            <a:endParaRPr lang="en-US" dirty="0"/>
          </a:p>
        </p:txBody>
      </p:sp>
      <p:graphicFrame>
        <p:nvGraphicFramePr>
          <p:cNvPr id="26" name="Object 25">
            <a:extLst>
              <a:ext uri="{FF2B5EF4-FFF2-40B4-BE49-F238E27FC236}">
                <a16:creationId xmlns:a16="http://schemas.microsoft.com/office/drawing/2014/main" id="{5F4509CE-95BE-1317-B3BF-5DD543989EB8}"/>
              </a:ext>
            </a:extLst>
          </p:cNvPr>
          <p:cNvGraphicFramePr>
            <a:graphicFrameLocks noChangeAspect="1"/>
          </p:cNvGraphicFramePr>
          <p:nvPr>
            <p:extLst>
              <p:ext uri="{D42A27DB-BD31-4B8C-83A1-F6EECF244321}">
                <p14:modId xmlns:p14="http://schemas.microsoft.com/office/powerpoint/2010/main" val="90177856"/>
              </p:ext>
            </p:extLst>
          </p:nvPr>
        </p:nvGraphicFramePr>
        <p:xfrm>
          <a:off x="4722698" y="6244407"/>
          <a:ext cx="547687" cy="255587"/>
        </p:xfrm>
        <a:graphic>
          <a:graphicData uri="http://schemas.openxmlformats.org/presentationml/2006/ole">
            <mc:AlternateContent xmlns:mc="http://schemas.openxmlformats.org/markup-compatibility/2006">
              <mc:Choice xmlns:v="urn:schemas-microsoft-com:vml" Requires="v">
                <p:oleObj name="Equation" r:id="rId3" imgW="380880" imgH="177480" progId="Equation.DSMT4">
                  <p:embed/>
                </p:oleObj>
              </mc:Choice>
              <mc:Fallback>
                <p:oleObj name="Equation" r:id="rId3" imgW="380880" imgH="177480" progId="Equation.DSMT4">
                  <p:embed/>
                  <p:pic>
                    <p:nvPicPr>
                      <p:cNvPr id="26" name="Object 25">
                        <a:extLst>
                          <a:ext uri="{FF2B5EF4-FFF2-40B4-BE49-F238E27FC236}">
                            <a16:creationId xmlns:a16="http://schemas.microsoft.com/office/drawing/2014/main" id="{A929B116-4F5A-C202-5FC0-1D3B38562294}"/>
                          </a:ext>
                        </a:extLst>
                      </p:cNvPr>
                      <p:cNvPicPr/>
                      <p:nvPr/>
                    </p:nvPicPr>
                    <p:blipFill>
                      <a:blip r:embed="rId4"/>
                      <a:stretch>
                        <a:fillRect/>
                      </a:stretch>
                    </p:blipFill>
                    <p:spPr>
                      <a:xfrm>
                        <a:off x="4722698" y="6244407"/>
                        <a:ext cx="547687" cy="255587"/>
                      </a:xfrm>
                      <a:prstGeom prst="rect">
                        <a:avLst/>
                      </a:prstGeom>
                    </p:spPr>
                  </p:pic>
                </p:oleObj>
              </mc:Fallback>
            </mc:AlternateContent>
          </a:graphicData>
        </a:graphic>
      </p:graphicFrame>
      <p:pic>
        <p:nvPicPr>
          <p:cNvPr id="6" name="Content Placeholder 6">
            <a:extLst>
              <a:ext uri="{FF2B5EF4-FFF2-40B4-BE49-F238E27FC236}">
                <a16:creationId xmlns:a16="http://schemas.microsoft.com/office/drawing/2014/main" id="{9573321E-B6B9-12FA-5CBB-F71302CD3947}"/>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99449" y="1864333"/>
            <a:ext cx="3582657" cy="2011680"/>
          </a:xfrm>
        </p:spPr>
      </p:pic>
      <p:pic>
        <p:nvPicPr>
          <p:cNvPr id="14" name="Picture 13">
            <a:extLst>
              <a:ext uri="{FF2B5EF4-FFF2-40B4-BE49-F238E27FC236}">
                <a16:creationId xmlns:a16="http://schemas.microsoft.com/office/drawing/2014/main" id="{44E3977B-7B5C-12B9-17B1-4030C0A1F7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0154" y="1864333"/>
            <a:ext cx="3585089" cy="2011680"/>
          </a:xfrm>
          <a:prstGeom prst="rect">
            <a:avLst/>
          </a:prstGeom>
        </p:spPr>
      </p:pic>
      <p:pic>
        <p:nvPicPr>
          <p:cNvPr id="15" name="Picture 14">
            <a:extLst>
              <a:ext uri="{FF2B5EF4-FFF2-40B4-BE49-F238E27FC236}">
                <a16:creationId xmlns:a16="http://schemas.microsoft.com/office/drawing/2014/main" id="{366F9BCF-B937-718E-99B2-53F14A8596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0801" y="4198159"/>
            <a:ext cx="3571483" cy="2011680"/>
          </a:xfrm>
          <a:prstGeom prst="rect">
            <a:avLst/>
          </a:prstGeom>
        </p:spPr>
      </p:pic>
      <p:pic>
        <p:nvPicPr>
          <p:cNvPr id="16" name="Picture 15">
            <a:extLst>
              <a:ext uri="{FF2B5EF4-FFF2-40B4-BE49-F238E27FC236}">
                <a16:creationId xmlns:a16="http://schemas.microsoft.com/office/drawing/2014/main" id="{EEA528FE-2675-EE5F-EB46-380106B0D3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757" y="1864333"/>
            <a:ext cx="1433816" cy="3657600"/>
          </a:xfrm>
          <a:prstGeom prst="rect">
            <a:avLst/>
          </a:prstGeom>
        </p:spPr>
      </p:pic>
      <p:graphicFrame>
        <p:nvGraphicFramePr>
          <p:cNvPr id="17" name="Object 16">
            <a:extLst>
              <a:ext uri="{FF2B5EF4-FFF2-40B4-BE49-F238E27FC236}">
                <a16:creationId xmlns:a16="http://schemas.microsoft.com/office/drawing/2014/main" id="{EE436B9E-58B4-1951-795B-F9D0634213C3}"/>
              </a:ext>
            </a:extLst>
          </p:cNvPr>
          <p:cNvGraphicFramePr>
            <a:graphicFrameLocks noChangeAspect="1"/>
          </p:cNvGraphicFramePr>
          <p:nvPr>
            <p:extLst>
              <p:ext uri="{D42A27DB-BD31-4B8C-83A1-F6EECF244321}">
                <p14:modId xmlns:p14="http://schemas.microsoft.com/office/powerpoint/2010/main" val="1107843942"/>
              </p:ext>
            </p:extLst>
          </p:nvPr>
        </p:nvGraphicFramePr>
        <p:xfrm>
          <a:off x="3222043" y="3915902"/>
          <a:ext cx="548640" cy="256032"/>
        </p:xfrm>
        <a:graphic>
          <a:graphicData uri="http://schemas.openxmlformats.org/presentationml/2006/ole">
            <mc:AlternateContent xmlns:mc="http://schemas.openxmlformats.org/markup-compatibility/2006">
              <mc:Choice xmlns:v="urn:schemas-microsoft-com:vml" Requires="v">
                <p:oleObj name="Equation" r:id="rId9" imgW="380880" imgH="177480" progId="Equation.DSMT4">
                  <p:embed/>
                </p:oleObj>
              </mc:Choice>
              <mc:Fallback>
                <p:oleObj name="Equation" r:id="rId9" imgW="380880" imgH="177480" progId="Equation.DSMT4">
                  <p:embed/>
                  <p:pic>
                    <p:nvPicPr>
                      <p:cNvPr id="0" name=""/>
                      <p:cNvPicPr/>
                      <p:nvPr/>
                    </p:nvPicPr>
                    <p:blipFill>
                      <a:blip r:embed="rId10"/>
                      <a:stretch>
                        <a:fillRect/>
                      </a:stretch>
                    </p:blipFill>
                    <p:spPr>
                      <a:xfrm>
                        <a:off x="3222043" y="3915902"/>
                        <a:ext cx="548640" cy="25603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85BBE43E-58DC-7551-EEC2-F431ECFB6BBD}"/>
              </a:ext>
            </a:extLst>
          </p:cNvPr>
          <p:cNvGraphicFramePr>
            <a:graphicFrameLocks noChangeAspect="1"/>
          </p:cNvGraphicFramePr>
          <p:nvPr>
            <p:extLst>
              <p:ext uri="{D42A27DB-BD31-4B8C-83A1-F6EECF244321}">
                <p14:modId xmlns:p14="http://schemas.microsoft.com/office/powerpoint/2010/main" val="4141102915"/>
              </p:ext>
            </p:extLst>
          </p:nvPr>
        </p:nvGraphicFramePr>
        <p:xfrm>
          <a:off x="6878378" y="3915902"/>
          <a:ext cx="548640" cy="256032"/>
        </p:xfrm>
        <a:graphic>
          <a:graphicData uri="http://schemas.openxmlformats.org/presentationml/2006/ole">
            <mc:AlternateContent xmlns:mc="http://schemas.openxmlformats.org/markup-compatibility/2006">
              <mc:Choice xmlns:v="urn:schemas-microsoft-com:vml" Requires="v">
                <p:oleObj name="Equation" r:id="rId11" imgW="380880" imgH="177480" progId="Equation.DSMT4">
                  <p:embed/>
                </p:oleObj>
              </mc:Choice>
              <mc:Fallback>
                <p:oleObj name="Equation" r:id="rId11" imgW="380880" imgH="177480" progId="Equation.DSMT4">
                  <p:embed/>
                  <p:pic>
                    <p:nvPicPr>
                      <p:cNvPr id="0" name=""/>
                      <p:cNvPicPr/>
                      <p:nvPr/>
                    </p:nvPicPr>
                    <p:blipFill>
                      <a:blip r:embed="rId12"/>
                      <a:stretch>
                        <a:fillRect/>
                      </a:stretch>
                    </p:blipFill>
                    <p:spPr>
                      <a:xfrm>
                        <a:off x="6878378" y="3915902"/>
                        <a:ext cx="548640" cy="256032"/>
                      </a:xfrm>
                      <a:prstGeom prst="rect">
                        <a:avLst/>
                      </a:prstGeom>
                    </p:spPr>
                  </p:pic>
                </p:oleObj>
              </mc:Fallback>
            </mc:AlternateContent>
          </a:graphicData>
        </a:graphic>
      </p:graphicFrame>
      <p:sp>
        <p:nvSpPr>
          <p:cNvPr id="10" name="Content Placeholder 2">
            <a:extLst>
              <a:ext uri="{FF2B5EF4-FFF2-40B4-BE49-F238E27FC236}">
                <a16:creationId xmlns:a16="http://schemas.microsoft.com/office/drawing/2014/main" id="{C343E3B2-85CD-77FA-9243-F718DF2C2C89}"/>
              </a:ext>
            </a:extLst>
          </p:cNvPr>
          <p:cNvSpPr txBox="1">
            <a:spLocks/>
          </p:cNvSpPr>
          <p:nvPr/>
        </p:nvSpPr>
        <p:spPr>
          <a:xfrm>
            <a:off x="101017" y="5546389"/>
            <a:ext cx="1112641" cy="404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[m/s]</a:t>
            </a:r>
          </a:p>
        </p:txBody>
      </p:sp>
    </p:spTree>
    <p:extLst>
      <p:ext uri="{BB962C8B-B14F-4D97-AF65-F5344CB8AC3E}">
        <p14:creationId xmlns:p14="http://schemas.microsoft.com/office/powerpoint/2010/main" val="2735790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C55F-35CF-09C0-AD9D-97CC7FD396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87E37-F933-E6B0-1015-75FA47F63F7C}"/>
              </a:ext>
            </a:extLst>
          </p:cNvPr>
          <p:cNvSpPr>
            <a:spLocks noGrp="1"/>
          </p:cNvSpPr>
          <p:nvPr>
            <p:ph type="title"/>
          </p:nvPr>
        </p:nvSpPr>
        <p:spPr/>
        <p:txBody>
          <a:bodyPr/>
          <a:lstStyle/>
          <a:p>
            <a:r>
              <a:rPr lang="en-US" dirty="0"/>
              <a:t>OUTLINE</a:t>
            </a:r>
          </a:p>
        </p:txBody>
      </p:sp>
      <p:graphicFrame>
        <p:nvGraphicFramePr>
          <p:cNvPr id="5" name="Content Placeholder 4">
            <a:extLst>
              <a:ext uri="{FF2B5EF4-FFF2-40B4-BE49-F238E27FC236}">
                <a16:creationId xmlns:a16="http://schemas.microsoft.com/office/drawing/2014/main" id="{AFEB9DF1-0093-13D5-89B5-334047C62BE5}"/>
              </a:ext>
            </a:extLst>
          </p:cNvPr>
          <p:cNvGraphicFramePr>
            <a:graphicFrameLocks noGrp="1"/>
          </p:cNvGraphicFramePr>
          <p:nvPr>
            <p:ph idx="1"/>
            <p:extLst>
              <p:ext uri="{D42A27DB-BD31-4B8C-83A1-F6EECF244321}">
                <p14:modId xmlns:p14="http://schemas.microsoft.com/office/powerpoint/2010/main" val="363525549"/>
              </p:ext>
            </p:extLst>
          </p:nvPr>
        </p:nvGraphicFramePr>
        <p:xfrm>
          <a:off x="136525" y="1771650"/>
          <a:ext cx="8864971"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D258952-FD77-FD8C-765C-3F619E9BFDB8}"/>
              </a:ext>
            </a:extLst>
          </p:cNvPr>
          <p:cNvSpPr>
            <a:spLocks noGrp="1"/>
          </p:cNvSpPr>
          <p:nvPr>
            <p:ph type="sldNum" sz="quarter" idx="12"/>
          </p:nvPr>
        </p:nvSpPr>
        <p:spPr/>
        <p:txBody>
          <a:bodyPr/>
          <a:lstStyle/>
          <a:p>
            <a:fld id="{BA111B45-3FC6-43DF-8A35-E86A7C6DFBEC}" type="slidenum">
              <a:rPr lang="en-US" smtClean="0"/>
              <a:pPr/>
              <a:t>21</a:t>
            </a:fld>
            <a:endParaRPr lang="en-US" dirty="0"/>
          </a:p>
        </p:txBody>
      </p:sp>
    </p:spTree>
    <p:extLst>
      <p:ext uri="{BB962C8B-B14F-4D97-AF65-F5344CB8AC3E}">
        <p14:creationId xmlns:p14="http://schemas.microsoft.com/office/powerpoint/2010/main" val="2833472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6177-828B-9D39-7FE0-E1FCF48E4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27D7B-0339-29C6-7248-219366783BC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063128E-C7BA-56DF-8711-817CADB9205B}"/>
              </a:ext>
            </a:extLst>
          </p:cNvPr>
          <p:cNvSpPr>
            <a:spLocks noGrp="1"/>
          </p:cNvSpPr>
          <p:nvPr>
            <p:ph idx="1"/>
          </p:nvPr>
        </p:nvSpPr>
        <p:spPr/>
        <p:txBody>
          <a:bodyPr>
            <a:normAutofit fontScale="92500"/>
          </a:bodyPr>
          <a:lstStyle/>
          <a:p>
            <a:r>
              <a:rPr lang="en-US" dirty="0"/>
              <a:t>The compound delta wing shows a </a:t>
            </a:r>
            <a:r>
              <a:rPr lang="en-US" b="1" dirty="0"/>
              <a:t>10.54% improvement in aerodynamic efficiency</a:t>
            </a:r>
            <a:r>
              <a:rPr lang="en-US" dirty="0"/>
              <a:t> in the transonic regime, driven by </a:t>
            </a:r>
            <a:r>
              <a:rPr lang="en-US" b="1" dirty="0"/>
              <a:t>reduced drag</a:t>
            </a:r>
            <a:r>
              <a:rPr lang="en-US" dirty="0"/>
              <a:t> and a moderate </a:t>
            </a:r>
            <a:r>
              <a:rPr lang="en-US" b="1" dirty="0"/>
              <a:t>decrease in lift</a:t>
            </a:r>
            <a:r>
              <a:rPr lang="en-US" dirty="0"/>
              <a:t> compared to the baseline wing</a:t>
            </a:r>
          </a:p>
          <a:p>
            <a:endParaRPr lang="en-US" dirty="0"/>
          </a:p>
          <a:p>
            <a:r>
              <a:rPr lang="en-US" b="1" dirty="0"/>
              <a:t>Efficiency gains are more pronounced at higher angles of attack</a:t>
            </a:r>
            <a:r>
              <a:rPr lang="en-US" dirty="0"/>
              <a:t> (</a:t>
            </a:r>
            <a:r>
              <a:rPr lang="en-US" i="1" dirty="0"/>
              <a:t>α </a:t>
            </a:r>
            <a:r>
              <a:rPr lang="en-US" dirty="0"/>
              <a:t>&gt;15°)</a:t>
            </a:r>
          </a:p>
          <a:p>
            <a:endParaRPr lang="en-US" dirty="0"/>
          </a:p>
          <a:p>
            <a:r>
              <a:rPr lang="en-US" dirty="0"/>
              <a:t>Results indicate a </a:t>
            </a:r>
            <a:r>
              <a:rPr lang="en-US" b="1" dirty="0"/>
              <a:t>forward-shifted primary vortex</a:t>
            </a:r>
            <a:r>
              <a:rPr lang="en-US" dirty="0"/>
              <a:t> and </a:t>
            </a:r>
            <a:r>
              <a:rPr lang="en-US" b="1" dirty="0"/>
              <a:t>weakened secondary vortex</a:t>
            </a:r>
            <a:r>
              <a:rPr lang="en-US" dirty="0"/>
              <a:t>, contributing to </a:t>
            </a:r>
            <a:r>
              <a:rPr lang="en-US" b="1" dirty="0"/>
              <a:t>earlier vortex breakdown</a:t>
            </a:r>
          </a:p>
          <a:p>
            <a:endParaRPr lang="en-US" b="1" dirty="0"/>
          </a:p>
          <a:p>
            <a:r>
              <a:rPr lang="en-US" b="1" dirty="0"/>
              <a:t>Shock waves from the leading-edge kink </a:t>
            </a:r>
            <a:r>
              <a:rPr lang="en-US" dirty="0"/>
              <a:t>interact with the primary vortex, significantly</a:t>
            </a:r>
            <a:r>
              <a:rPr lang="en-US" b="1" dirty="0"/>
              <a:t> influencing vortex behavior</a:t>
            </a:r>
          </a:p>
        </p:txBody>
      </p:sp>
      <p:sp>
        <p:nvSpPr>
          <p:cNvPr id="4" name="Slide Number Placeholder 3">
            <a:extLst>
              <a:ext uri="{FF2B5EF4-FFF2-40B4-BE49-F238E27FC236}">
                <a16:creationId xmlns:a16="http://schemas.microsoft.com/office/drawing/2014/main" id="{9F89FFD6-1C0C-62CA-996C-F67C91DFCCF5}"/>
              </a:ext>
            </a:extLst>
          </p:cNvPr>
          <p:cNvSpPr>
            <a:spLocks noGrp="1"/>
          </p:cNvSpPr>
          <p:nvPr>
            <p:ph type="sldNum" sz="quarter" idx="12"/>
          </p:nvPr>
        </p:nvSpPr>
        <p:spPr/>
        <p:txBody>
          <a:bodyPr/>
          <a:lstStyle/>
          <a:p>
            <a:fld id="{BA111B45-3FC6-43DF-8A35-E86A7C6DFBEC}" type="slidenum">
              <a:rPr lang="en-US" smtClean="0"/>
              <a:pPr/>
              <a:t>22</a:t>
            </a:fld>
            <a:endParaRPr lang="en-US" dirty="0"/>
          </a:p>
        </p:txBody>
      </p:sp>
    </p:spTree>
    <p:extLst>
      <p:ext uri="{BB962C8B-B14F-4D97-AF65-F5344CB8AC3E}">
        <p14:creationId xmlns:p14="http://schemas.microsoft.com/office/powerpoint/2010/main" val="2677131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4B61-AE41-EDF6-853D-D5398BE3E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0D358B-01AE-C2B5-C99C-BABF0FB7D2FE}"/>
              </a:ext>
            </a:extLst>
          </p:cNvPr>
          <p:cNvSpPr>
            <a:spLocks noGrp="1"/>
          </p:cNvSpPr>
          <p:nvPr>
            <p:ph type="title"/>
          </p:nvPr>
        </p:nvSpPr>
        <p:spPr/>
        <p:txBody>
          <a:bodyPr/>
          <a:lstStyle/>
          <a:p>
            <a:r>
              <a:rPr lang="en-US" dirty="0"/>
              <a:t>OUTLINE</a:t>
            </a:r>
          </a:p>
        </p:txBody>
      </p:sp>
      <p:graphicFrame>
        <p:nvGraphicFramePr>
          <p:cNvPr id="5" name="Content Placeholder 4">
            <a:extLst>
              <a:ext uri="{FF2B5EF4-FFF2-40B4-BE49-F238E27FC236}">
                <a16:creationId xmlns:a16="http://schemas.microsoft.com/office/drawing/2014/main" id="{88612E60-EDD7-1DEA-D8A8-A8E7440C6107}"/>
              </a:ext>
            </a:extLst>
          </p:cNvPr>
          <p:cNvGraphicFramePr>
            <a:graphicFrameLocks noGrp="1"/>
          </p:cNvGraphicFramePr>
          <p:nvPr>
            <p:ph idx="1"/>
            <p:extLst>
              <p:ext uri="{D42A27DB-BD31-4B8C-83A1-F6EECF244321}">
                <p14:modId xmlns:p14="http://schemas.microsoft.com/office/powerpoint/2010/main" val="2543915391"/>
              </p:ext>
            </p:extLst>
          </p:nvPr>
        </p:nvGraphicFramePr>
        <p:xfrm>
          <a:off x="136525" y="1771650"/>
          <a:ext cx="8864971"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39E5659-BAD0-503B-F37E-68C1F8BA133C}"/>
              </a:ext>
            </a:extLst>
          </p:cNvPr>
          <p:cNvSpPr>
            <a:spLocks noGrp="1"/>
          </p:cNvSpPr>
          <p:nvPr>
            <p:ph type="sldNum" sz="quarter" idx="12"/>
          </p:nvPr>
        </p:nvSpPr>
        <p:spPr/>
        <p:txBody>
          <a:bodyPr/>
          <a:lstStyle/>
          <a:p>
            <a:fld id="{BA111B45-3FC6-43DF-8A35-E86A7C6DFBEC}" type="slidenum">
              <a:rPr lang="en-US" smtClean="0"/>
              <a:pPr/>
              <a:t>23</a:t>
            </a:fld>
            <a:endParaRPr lang="en-US" dirty="0"/>
          </a:p>
        </p:txBody>
      </p:sp>
    </p:spTree>
    <p:extLst>
      <p:ext uri="{BB962C8B-B14F-4D97-AF65-F5344CB8AC3E}">
        <p14:creationId xmlns:p14="http://schemas.microsoft.com/office/powerpoint/2010/main" val="1480226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CF164-F1BA-942B-8C7E-1CC32289E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4AC31-EA92-D264-921D-BA88E71BAC5A}"/>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1DBE3A93-395B-D78D-B18A-FBBEDF448EB9}"/>
              </a:ext>
            </a:extLst>
          </p:cNvPr>
          <p:cNvSpPr>
            <a:spLocks noGrp="1"/>
          </p:cNvSpPr>
          <p:nvPr>
            <p:ph idx="1"/>
          </p:nvPr>
        </p:nvSpPr>
        <p:spPr/>
        <p:txBody>
          <a:bodyPr>
            <a:normAutofit fontScale="85000" lnSpcReduction="10000"/>
          </a:bodyPr>
          <a:lstStyle/>
          <a:p>
            <a:r>
              <a:rPr lang="en-US" dirty="0"/>
              <a:t>Implement Detached Eddy Simulation (DES) and Large Eddy Simulation (LES) to study the post-stall flow behavior of the compound delta wing</a:t>
            </a:r>
          </a:p>
          <a:p>
            <a:endParaRPr lang="en-US" dirty="0"/>
          </a:p>
          <a:p>
            <a:r>
              <a:rPr lang="en-US" dirty="0"/>
              <a:t>Further analyze the impact of additional leading-edge sweep on </a:t>
            </a:r>
            <a:r>
              <a:rPr lang="en-US" b="1" dirty="0"/>
              <a:t>shock formation</a:t>
            </a:r>
            <a:r>
              <a:rPr lang="en-US" dirty="0"/>
              <a:t> over the wing</a:t>
            </a:r>
          </a:p>
          <a:p>
            <a:endParaRPr lang="en-US" dirty="0"/>
          </a:p>
          <a:p>
            <a:r>
              <a:rPr lang="en-US" dirty="0"/>
              <a:t>Extend the investigation to a broader range of flow regimes, including </a:t>
            </a:r>
            <a:r>
              <a:rPr lang="en-US" b="1" dirty="0"/>
              <a:t>subsonic and supersonic</a:t>
            </a:r>
            <a:r>
              <a:rPr lang="en-US" dirty="0"/>
              <a:t> conditions</a:t>
            </a:r>
          </a:p>
          <a:p>
            <a:endParaRPr lang="en-US" dirty="0"/>
          </a:p>
          <a:p>
            <a:r>
              <a:rPr lang="en-US" dirty="0"/>
              <a:t>Analyze the effects of </a:t>
            </a:r>
            <a:r>
              <a:rPr lang="en-US" b="1" dirty="0"/>
              <a:t>varying leading-edge sweep angles</a:t>
            </a:r>
            <a:r>
              <a:rPr lang="en-US" dirty="0"/>
              <a:t> on aerodynamic performance and vortex behavior</a:t>
            </a:r>
            <a:endParaRPr lang="en-US" b="1" dirty="0"/>
          </a:p>
          <a:p>
            <a:endParaRPr lang="en-US" b="1" dirty="0"/>
          </a:p>
          <a:p>
            <a:r>
              <a:rPr lang="en-US" dirty="0"/>
              <a:t>Explore </a:t>
            </a:r>
            <a:r>
              <a:rPr lang="en-US" b="1" dirty="0"/>
              <a:t>active and passive flow control</a:t>
            </a:r>
            <a:r>
              <a:rPr lang="en-US" dirty="0"/>
              <a:t> strategies—such as </a:t>
            </a:r>
            <a:r>
              <a:rPr lang="en-US" b="1" dirty="0"/>
              <a:t>periodic blowing</a:t>
            </a:r>
            <a:r>
              <a:rPr lang="en-US" dirty="0"/>
              <a:t>—to delay vortex breakdown and enhance flow stability</a:t>
            </a:r>
          </a:p>
        </p:txBody>
      </p:sp>
      <p:sp>
        <p:nvSpPr>
          <p:cNvPr id="4" name="Slide Number Placeholder 3">
            <a:extLst>
              <a:ext uri="{FF2B5EF4-FFF2-40B4-BE49-F238E27FC236}">
                <a16:creationId xmlns:a16="http://schemas.microsoft.com/office/drawing/2014/main" id="{F8A95716-D0B7-3E9E-3FDF-4CBAF52C07A7}"/>
              </a:ext>
            </a:extLst>
          </p:cNvPr>
          <p:cNvSpPr>
            <a:spLocks noGrp="1"/>
          </p:cNvSpPr>
          <p:nvPr>
            <p:ph type="sldNum" sz="quarter" idx="12"/>
          </p:nvPr>
        </p:nvSpPr>
        <p:spPr/>
        <p:txBody>
          <a:bodyPr/>
          <a:lstStyle/>
          <a:p>
            <a:fld id="{BA111B45-3FC6-43DF-8A35-E86A7C6DFBEC}" type="slidenum">
              <a:rPr lang="en-US" smtClean="0"/>
              <a:pPr/>
              <a:t>24</a:t>
            </a:fld>
            <a:endParaRPr lang="en-US" dirty="0"/>
          </a:p>
        </p:txBody>
      </p:sp>
    </p:spTree>
    <p:extLst>
      <p:ext uri="{BB962C8B-B14F-4D97-AF65-F5344CB8AC3E}">
        <p14:creationId xmlns:p14="http://schemas.microsoft.com/office/powerpoint/2010/main" val="126576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E6F34-2654-76F1-27AF-93D33414E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537F1-1AFA-6DEB-8744-408C4E158A9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7361659-2C8A-FF29-7A40-ACB2EA5CCD5D}"/>
              </a:ext>
            </a:extLst>
          </p:cNvPr>
          <p:cNvSpPr>
            <a:spLocks noGrp="1"/>
          </p:cNvSpPr>
          <p:nvPr>
            <p:ph idx="1"/>
          </p:nvPr>
        </p:nvSpPr>
        <p:spPr>
          <a:xfrm>
            <a:off x="136566" y="1410325"/>
            <a:ext cx="8864930" cy="4940135"/>
          </a:xfrm>
        </p:spPr>
        <p:txBody>
          <a:bodyPr>
            <a:noAutofit/>
          </a:bodyPr>
          <a:lstStyle/>
          <a:p>
            <a:pPr marL="0" indent="0">
              <a:lnSpc>
                <a:spcPct val="120000"/>
              </a:lnSpc>
              <a:spcBef>
                <a:spcPts val="0"/>
              </a:spcBef>
              <a:buNone/>
            </a:pPr>
            <a:r>
              <a:rPr lang="en-US" sz="850" dirty="0"/>
              <a:t>[1] Lee, S., “A Cross Flow Vortex Model of Delta Wings,” </a:t>
            </a:r>
            <a:r>
              <a:rPr lang="en-US" sz="850" i="1" dirty="0"/>
              <a:t>AIAA AVIATION 2023 Forum</a:t>
            </a:r>
            <a:r>
              <a:rPr lang="en-US" sz="850" dirty="0"/>
              <a:t>, AIAA Paper 2023-3751, June 2023. doi:</a:t>
            </a:r>
            <a:r>
              <a:rPr lang="en-US" sz="850" dirty="0">
                <a:hlinkClick r:id="rId2"/>
              </a:rPr>
              <a:t>10.2514/6.2023-3751</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[2] Ericsson, L., “Delta Wing Vortex Breakdown Dynamics,” </a:t>
            </a:r>
            <a:r>
              <a:rPr lang="en-US" sz="850" i="1" dirty="0"/>
              <a:t>33rd Aerospace Sciences Meeting and Exhibit</a:t>
            </a:r>
            <a:r>
              <a:rPr lang="en-US" sz="850" dirty="0"/>
              <a:t>, AIAA Paper 1995-367, January 1995. doi:</a:t>
            </a:r>
            <a:r>
              <a:rPr lang="en-US" sz="850" dirty="0">
                <a:hlinkClick r:id="rId3"/>
              </a:rPr>
              <a:t>10.2514/6.1995-367</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[3] </a:t>
            </a:r>
            <a:r>
              <a:rPr lang="en-US" sz="850" dirty="0" err="1"/>
              <a:t>Bannink</a:t>
            </a:r>
            <a:r>
              <a:rPr lang="en-US" sz="850" dirty="0"/>
              <a:t>, W., Houtman, E., and </a:t>
            </a:r>
            <a:r>
              <a:rPr lang="en-US" sz="850" dirty="0" err="1"/>
              <a:t>Ottochian</a:t>
            </a:r>
            <a:r>
              <a:rPr lang="en-US" sz="850" dirty="0"/>
              <a:t>, S., “</a:t>
            </a:r>
            <a:r>
              <a:rPr lang="en-US" sz="850" i="1" dirty="0"/>
              <a:t>Investigation of the Vortex Flow Over a Sharp-edged Delta Wing in the Transonic Speed Regime</a:t>
            </a:r>
            <a:r>
              <a:rPr lang="en-US" sz="850" dirty="0"/>
              <a:t>,” Technical Report, Delft University of Technology, 1989.</a:t>
            </a:r>
          </a:p>
          <a:p>
            <a:pPr marL="0" indent="0">
              <a:lnSpc>
                <a:spcPct val="120000"/>
              </a:lnSpc>
              <a:spcBef>
                <a:spcPts val="0"/>
              </a:spcBef>
              <a:buNone/>
            </a:pPr>
            <a:endParaRPr lang="en-US" sz="850" dirty="0"/>
          </a:p>
          <a:p>
            <a:pPr marL="0" indent="0">
              <a:lnSpc>
                <a:spcPct val="120000"/>
              </a:lnSpc>
              <a:spcBef>
                <a:spcPts val="0"/>
              </a:spcBef>
              <a:buNone/>
            </a:pPr>
            <a:r>
              <a:rPr lang="en-US" sz="850" dirty="0"/>
              <a:t>[4] Stanbrook, A. and Squire, L. C., “Possible Types of Flow at Swept Leading Edges,” </a:t>
            </a:r>
            <a:r>
              <a:rPr lang="en-US" sz="850" i="1" dirty="0"/>
              <a:t>Aeronautical Quarterly</a:t>
            </a:r>
            <a:r>
              <a:rPr lang="en-US" sz="850" dirty="0"/>
              <a:t>, Vol. 15, No. 1, February 1964, pp. 72–82. doi:</a:t>
            </a:r>
            <a:r>
              <a:rPr lang="en-US" sz="850" dirty="0">
                <a:hlinkClick r:id="rId4"/>
              </a:rPr>
              <a:t>10.1017/s0001925900003024</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[5] </a:t>
            </a:r>
            <a:r>
              <a:rPr lang="en-US" sz="850" dirty="0" err="1"/>
              <a:t>Verhaagen</a:t>
            </a:r>
            <a:r>
              <a:rPr lang="en-US" sz="850" dirty="0"/>
              <a:t>, N., Jenkins, L., Kern, S., and Washburn, A., “A Study of the Vortex Flow Over a 76/40-deg Double-Delta Wing,” </a:t>
            </a:r>
            <a:r>
              <a:rPr lang="en-US" sz="850" i="1" dirty="0"/>
              <a:t>33rd Aerospace Sciences Meeting and Exhibit</a:t>
            </a:r>
            <a:r>
              <a:rPr lang="en-US" sz="850" dirty="0"/>
              <a:t>, AIAA Paper 1995-650, January 1995. doi:</a:t>
            </a:r>
            <a:r>
              <a:rPr lang="en-US" sz="850" dirty="0">
                <a:hlinkClick r:id="rId5"/>
              </a:rPr>
              <a:t>10.2514/6.1995-650</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[6] Ruetten, M. and Zastrow, J., “Vortex Interaction, Vorticity Flux and Torsion Over a Generic Double-Delta Wing Configuration,” </a:t>
            </a:r>
            <a:r>
              <a:rPr lang="en-US" sz="850" i="1" dirty="0"/>
              <a:t>AIAA AVIATION 2022 Forum</a:t>
            </a:r>
            <a:r>
              <a:rPr lang="en-US" sz="850" dirty="0"/>
              <a:t>, AIAA Paper 2022-3994, June 2022. doi:</a:t>
            </a:r>
            <a:r>
              <a:rPr lang="en-US" sz="850" dirty="0">
                <a:hlinkClick r:id="rId6"/>
              </a:rPr>
              <a:t>10.2514/6.2022-3994</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[7] Werner, M., Schütte, A., and Weiss, S., “Turbulence Model Effects on Vortex Interaction Prediction on a </a:t>
            </a:r>
            <a:r>
              <a:rPr lang="en-US" sz="850" dirty="0" err="1"/>
              <a:t>Multiswept</a:t>
            </a:r>
            <a:r>
              <a:rPr lang="en-US" sz="850" dirty="0"/>
              <a:t> Delta Wing,” </a:t>
            </a:r>
            <a:r>
              <a:rPr lang="en-US" sz="850" i="1" dirty="0"/>
              <a:t>Journal of Aircraft</a:t>
            </a:r>
            <a:r>
              <a:rPr lang="en-US" sz="850" dirty="0"/>
              <a:t>, Vol. 61, No. 1, January 2024, pp. 211–221. doi:</a:t>
            </a:r>
            <a:r>
              <a:rPr lang="en-US" sz="850" dirty="0">
                <a:hlinkClick r:id="rId7"/>
              </a:rPr>
              <a:t>10.2514/1.c037421</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[8] Naimuddin, M., Chopra, G., and Sharma, G., “Experimental &amp; Computational Study on Compound Delta Wing,” </a:t>
            </a:r>
            <a:r>
              <a:rPr lang="en-US" sz="850" i="1" dirty="0"/>
              <a:t>Journal of Basic and Applied Engineering Research</a:t>
            </a:r>
            <a:r>
              <a:rPr lang="en-US" sz="850" dirty="0"/>
              <a:t>, Vol. 1, No. 3, October 2014, pp. 47–52.</a:t>
            </a:r>
          </a:p>
          <a:p>
            <a:pPr marL="0" indent="0">
              <a:lnSpc>
                <a:spcPct val="120000"/>
              </a:lnSpc>
              <a:spcBef>
                <a:spcPts val="0"/>
              </a:spcBef>
              <a:buNone/>
            </a:pPr>
            <a:endParaRPr lang="en-US" sz="850" dirty="0"/>
          </a:p>
          <a:p>
            <a:pPr marL="0" indent="0">
              <a:lnSpc>
                <a:spcPct val="120000"/>
              </a:lnSpc>
              <a:spcBef>
                <a:spcPts val="0"/>
              </a:spcBef>
              <a:buNone/>
            </a:pPr>
            <a:r>
              <a:rPr lang="en-US" sz="850" dirty="0"/>
              <a:t>[9] Sharma, G., Naimuddin, M., Chopra, G., Sinha, J., and Sharma, G., “Numerical Analysis of Flow Field Over Compound Delta Wing at Subsonic and Supersonic Speeds,” </a:t>
            </a:r>
            <a:r>
              <a:rPr lang="en-US" sz="850" i="1" dirty="0"/>
              <a:t>2016 IEEE Aerospace Conference</a:t>
            </a:r>
            <a:r>
              <a:rPr lang="en-US" sz="850" dirty="0"/>
              <a:t>, Vol. 1, Big Sky, Montana, March 2016, pp. 1–20. doi:</a:t>
            </a:r>
            <a:r>
              <a:rPr lang="en-US" sz="850" dirty="0">
                <a:hlinkClick r:id="rId8"/>
              </a:rPr>
              <a:t>10.1109/aero.2016.7500662</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[10] </a:t>
            </a:r>
            <a:r>
              <a:rPr lang="en-US" sz="850" dirty="0" err="1"/>
              <a:t>Spalart</a:t>
            </a:r>
            <a:r>
              <a:rPr lang="en-US" sz="850" dirty="0"/>
              <a:t>, P. and Allmaras, S., “A One-Equation Turbulence Model for Aerodynamic Flows,” </a:t>
            </a:r>
            <a:r>
              <a:rPr lang="en-US" sz="850" i="1" dirty="0"/>
              <a:t>30th Aerospace Sciences Meeting and Exhibit</a:t>
            </a:r>
            <a:r>
              <a:rPr lang="en-US" sz="850" dirty="0"/>
              <a:t>, AIAA Paper 1992-439, January 1992. doi:</a:t>
            </a:r>
            <a:r>
              <a:rPr lang="en-US" sz="850" dirty="0">
                <a:hlinkClick r:id="rId9"/>
              </a:rPr>
              <a:t>10.2514/6.1992-439</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[11] Sutherland, W., “LII. The Viscosity of Gases and Molecular Force,” </a:t>
            </a:r>
            <a:r>
              <a:rPr lang="en-US" sz="850" i="1" dirty="0"/>
              <a:t>The London, Edinburgh, and Dublin Philosophical Magazine and Journal of Science</a:t>
            </a:r>
            <a:r>
              <a:rPr lang="en-US" sz="850" dirty="0"/>
              <a:t>, Vol. 36, No. 223, December 1893, pp. 507–531. doi:</a:t>
            </a:r>
            <a:r>
              <a:rPr lang="en-US" sz="850" dirty="0">
                <a:hlinkClick r:id="rId10"/>
              </a:rPr>
              <a:t>10.1080/14786449308620508</a:t>
            </a:r>
            <a:r>
              <a:rPr lang="en-US" sz="850" dirty="0"/>
              <a:t>.</a:t>
            </a:r>
          </a:p>
          <a:p>
            <a:pPr marL="0" indent="0">
              <a:lnSpc>
                <a:spcPct val="120000"/>
              </a:lnSpc>
              <a:spcBef>
                <a:spcPts val="0"/>
              </a:spcBef>
              <a:buNone/>
            </a:pPr>
            <a:endParaRPr lang="en-US" sz="850" dirty="0"/>
          </a:p>
          <a:p>
            <a:pPr marL="0" indent="0">
              <a:lnSpc>
                <a:spcPct val="120000"/>
              </a:lnSpc>
              <a:spcBef>
                <a:spcPts val="0"/>
              </a:spcBef>
              <a:buNone/>
            </a:pPr>
            <a:r>
              <a:rPr lang="en-US" sz="850" dirty="0"/>
              <a:t>[12] Stallings Jr., R. L. and Lamb, M., “</a:t>
            </a:r>
            <a:r>
              <a:rPr lang="en-US" sz="850" i="1" dirty="0"/>
              <a:t>Wing-Alone Aerodynamic Characteristics for High Angles of Attack at Supersonic Speeds</a:t>
            </a:r>
            <a:r>
              <a:rPr lang="en-US" sz="850" dirty="0"/>
              <a:t>,” Technical Report NASA-TP-1889, NASA, 1981.</a:t>
            </a:r>
          </a:p>
        </p:txBody>
      </p:sp>
      <p:sp>
        <p:nvSpPr>
          <p:cNvPr id="4" name="Slide Number Placeholder 3">
            <a:extLst>
              <a:ext uri="{FF2B5EF4-FFF2-40B4-BE49-F238E27FC236}">
                <a16:creationId xmlns:a16="http://schemas.microsoft.com/office/drawing/2014/main" id="{C0853AED-60AF-3F1E-C366-D4E5E8886891}"/>
              </a:ext>
            </a:extLst>
          </p:cNvPr>
          <p:cNvSpPr>
            <a:spLocks noGrp="1"/>
          </p:cNvSpPr>
          <p:nvPr>
            <p:ph type="sldNum" sz="quarter" idx="12"/>
          </p:nvPr>
        </p:nvSpPr>
        <p:spPr/>
        <p:txBody>
          <a:bodyPr/>
          <a:lstStyle/>
          <a:p>
            <a:fld id="{BA111B45-3FC6-43DF-8A35-E86A7C6DFBEC}" type="slidenum">
              <a:rPr lang="en-US" smtClean="0"/>
              <a:pPr/>
              <a:t>25</a:t>
            </a:fld>
            <a:endParaRPr lang="en-US" dirty="0"/>
          </a:p>
        </p:txBody>
      </p:sp>
    </p:spTree>
    <p:extLst>
      <p:ext uri="{BB962C8B-B14F-4D97-AF65-F5344CB8AC3E}">
        <p14:creationId xmlns:p14="http://schemas.microsoft.com/office/powerpoint/2010/main" val="3644904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1B252-C153-710F-BEBE-DB395EFA03B6}"/>
            </a:ext>
          </a:extLst>
        </p:cNvPr>
        <p:cNvGrpSpPr/>
        <p:nvPr/>
      </p:nvGrpSpPr>
      <p:grpSpPr>
        <a:xfrm>
          <a:off x="0" y="0"/>
          <a:ext cx="0" cy="0"/>
          <a:chOff x="0" y="0"/>
          <a:chExt cx="0" cy="0"/>
        </a:xfrm>
      </p:grpSpPr>
      <p:pic>
        <p:nvPicPr>
          <p:cNvPr id="12" name="Picture 11" descr="A model of a jet&#10;&#10;AI-generated content may be incorrect.">
            <a:extLst>
              <a:ext uri="{FF2B5EF4-FFF2-40B4-BE49-F238E27FC236}">
                <a16:creationId xmlns:a16="http://schemas.microsoft.com/office/drawing/2014/main" id="{98C381D6-9C3C-1EA5-3BD5-7F29891884E5}"/>
              </a:ext>
            </a:extLst>
          </p:cNvPr>
          <p:cNvPicPr>
            <a:picLocks noChangeAspect="1"/>
          </p:cNvPicPr>
          <p:nvPr/>
        </p:nvPicPr>
        <p:blipFill>
          <a:blip r:embed="rId3">
            <a:alphaModFix amt="50000"/>
          </a:blip>
          <a:stretch>
            <a:fillRect/>
          </a:stretch>
        </p:blipFill>
        <p:spPr>
          <a:xfrm>
            <a:off x="0" y="1143000"/>
            <a:ext cx="9144000" cy="4572000"/>
          </a:xfrm>
          <a:prstGeom prst="rect">
            <a:avLst/>
          </a:prstGeom>
        </p:spPr>
      </p:pic>
      <p:sp>
        <p:nvSpPr>
          <p:cNvPr id="6" name="TextBox 5">
            <a:extLst>
              <a:ext uri="{FF2B5EF4-FFF2-40B4-BE49-F238E27FC236}">
                <a16:creationId xmlns:a16="http://schemas.microsoft.com/office/drawing/2014/main" id="{49DB3379-AFC2-C173-6111-8B19212D02E8}"/>
              </a:ext>
            </a:extLst>
          </p:cNvPr>
          <p:cNvSpPr txBox="1"/>
          <p:nvPr/>
        </p:nvSpPr>
        <p:spPr>
          <a:xfrm>
            <a:off x="3768811" y="4970831"/>
            <a:ext cx="5375189" cy="1323439"/>
          </a:xfrm>
          <a:prstGeom prst="rect">
            <a:avLst/>
          </a:prstGeom>
          <a:noFill/>
        </p:spPr>
        <p:txBody>
          <a:bodyPr wrap="none" rtlCol="0">
            <a:spAutoFit/>
          </a:bodyPr>
          <a:lstStyle/>
          <a:p>
            <a:r>
              <a:rPr lang="en-US" sz="8000" dirty="0">
                <a:solidFill>
                  <a:schemeClr val="bg1"/>
                </a:solidFill>
                <a:latin typeface="Helvetica" panose="020B0604020202030204" pitchFamily="34" charset="0"/>
              </a:rPr>
              <a:t>Questions?</a:t>
            </a:r>
          </a:p>
        </p:txBody>
      </p:sp>
      <p:sp>
        <p:nvSpPr>
          <p:cNvPr id="5" name="TextBox 4">
            <a:extLst>
              <a:ext uri="{FF2B5EF4-FFF2-40B4-BE49-F238E27FC236}">
                <a16:creationId xmlns:a16="http://schemas.microsoft.com/office/drawing/2014/main" id="{14F9D6C7-81A3-F98B-F6F8-F3206259C31E}"/>
              </a:ext>
            </a:extLst>
          </p:cNvPr>
          <p:cNvSpPr txBox="1"/>
          <p:nvPr/>
        </p:nvSpPr>
        <p:spPr>
          <a:xfrm>
            <a:off x="117570" y="563730"/>
            <a:ext cx="4572000" cy="923330"/>
          </a:xfrm>
          <a:prstGeom prst="rect">
            <a:avLst/>
          </a:prstGeom>
          <a:noFill/>
        </p:spPr>
        <p:txBody>
          <a:bodyPr wrap="square" rtlCol="0">
            <a:spAutoFit/>
          </a:bodyPr>
          <a:lstStyle/>
          <a:p>
            <a:pPr algn="just"/>
            <a:r>
              <a:rPr lang="en-US" dirty="0">
                <a:solidFill>
                  <a:schemeClr val="bg1">
                    <a:lumMod val="95000"/>
                  </a:schemeClr>
                </a:solidFill>
              </a:rPr>
              <a:t>Being able to understand the language of the universe is a vital tool in decrypting the world of Physics!</a:t>
            </a:r>
          </a:p>
        </p:txBody>
      </p:sp>
      <p:sp>
        <p:nvSpPr>
          <p:cNvPr id="7" name="TextBox 6">
            <a:extLst>
              <a:ext uri="{FF2B5EF4-FFF2-40B4-BE49-F238E27FC236}">
                <a16:creationId xmlns:a16="http://schemas.microsoft.com/office/drawing/2014/main" id="{D77F9126-4059-632E-36C1-47C1FC6022A2}"/>
              </a:ext>
            </a:extLst>
          </p:cNvPr>
          <p:cNvSpPr txBox="1"/>
          <p:nvPr/>
        </p:nvSpPr>
        <p:spPr>
          <a:xfrm>
            <a:off x="5273178" y="4385530"/>
            <a:ext cx="3518114" cy="523220"/>
          </a:xfrm>
          <a:prstGeom prst="rect">
            <a:avLst/>
          </a:prstGeom>
          <a:noFill/>
        </p:spPr>
        <p:txBody>
          <a:bodyPr wrap="square" rtlCol="0">
            <a:spAutoFit/>
          </a:bodyPr>
          <a:lstStyle/>
          <a:p>
            <a:r>
              <a:rPr lang="en-US" sz="1400" dirty="0">
                <a:solidFill>
                  <a:schemeClr val="bg1">
                    <a:lumMod val="95000"/>
                  </a:schemeClr>
                </a:solidFill>
              </a:rPr>
              <a:t>Email: </a:t>
            </a:r>
            <a:r>
              <a:rPr lang="en-US" sz="1400" dirty="0">
                <a:solidFill>
                  <a:schemeClr val="bg1">
                    <a:lumMod val="95000"/>
                  </a:schemeClr>
                </a:solidFill>
                <a:hlinkClick r:id="rId4"/>
              </a:rPr>
              <a:t>amarion8@students.kennesaw.edu</a:t>
            </a:r>
            <a:endParaRPr lang="en-US" sz="1400" dirty="0">
              <a:solidFill>
                <a:schemeClr val="bg1">
                  <a:lumMod val="95000"/>
                </a:schemeClr>
              </a:solidFill>
            </a:endParaRPr>
          </a:p>
          <a:p>
            <a:endParaRPr lang="en-US" sz="1400" dirty="0">
              <a:solidFill>
                <a:schemeClr val="bg1">
                  <a:lumMod val="95000"/>
                </a:schemeClr>
              </a:solidFill>
            </a:endParaRPr>
          </a:p>
        </p:txBody>
      </p:sp>
    </p:spTree>
    <p:extLst>
      <p:ext uri="{BB962C8B-B14F-4D97-AF65-F5344CB8AC3E}">
        <p14:creationId xmlns:p14="http://schemas.microsoft.com/office/powerpoint/2010/main" val="976053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BC97-24D8-64C3-AB85-EC115A9A9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E4ADC-B77A-95CB-BD60-DAC78429CF49}"/>
              </a:ext>
            </a:extLst>
          </p:cNvPr>
          <p:cNvSpPr>
            <a:spLocks noGrp="1"/>
          </p:cNvSpPr>
          <p:nvPr>
            <p:ph type="title"/>
          </p:nvPr>
        </p:nvSpPr>
        <p:spPr/>
        <p:txBody>
          <a:bodyPr/>
          <a:lstStyle/>
          <a:p>
            <a:r>
              <a:rPr lang="en-US" dirty="0"/>
              <a:t>OUTLINE</a:t>
            </a:r>
          </a:p>
        </p:txBody>
      </p:sp>
      <p:graphicFrame>
        <p:nvGraphicFramePr>
          <p:cNvPr id="5" name="Content Placeholder 4">
            <a:extLst>
              <a:ext uri="{FF2B5EF4-FFF2-40B4-BE49-F238E27FC236}">
                <a16:creationId xmlns:a16="http://schemas.microsoft.com/office/drawing/2014/main" id="{CEAE1B45-37A8-F218-3A15-375E0510851E}"/>
              </a:ext>
            </a:extLst>
          </p:cNvPr>
          <p:cNvGraphicFramePr>
            <a:graphicFrameLocks noGrp="1"/>
          </p:cNvGraphicFramePr>
          <p:nvPr>
            <p:ph idx="1"/>
            <p:extLst>
              <p:ext uri="{D42A27DB-BD31-4B8C-83A1-F6EECF244321}">
                <p14:modId xmlns:p14="http://schemas.microsoft.com/office/powerpoint/2010/main" val="2223523411"/>
              </p:ext>
            </p:extLst>
          </p:nvPr>
        </p:nvGraphicFramePr>
        <p:xfrm>
          <a:off x="136525" y="1771650"/>
          <a:ext cx="8864971"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E812726-B468-AB5B-9249-1A0131420E60}"/>
              </a:ext>
            </a:extLst>
          </p:cNvPr>
          <p:cNvSpPr>
            <a:spLocks noGrp="1"/>
          </p:cNvSpPr>
          <p:nvPr>
            <p:ph type="sldNum" sz="quarter" idx="12"/>
          </p:nvPr>
        </p:nvSpPr>
        <p:spPr/>
        <p:txBody>
          <a:bodyPr/>
          <a:lstStyle/>
          <a:p>
            <a:fld id="{BA111B45-3FC6-43DF-8A35-E86A7C6DFBEC}" type="slidenum">
              <a:rPr lang="en-US" smtClean="0"/>
              <a:pPr/>
              <a:t>3</a:t>
            </a:fld>
            <a:endParaRPr lang="en-US" dirty="0"/>
          </a:p>
        </p:txBody>
      </p:sp>
    </p:spTree>
    <p:extLst>
      <p:ext uri="{BB962C8B-B14F-4D97-AF65-F5344CB8AC3E}">
        <p14:creationId xmlns:p14="http://schemas.microsoft.com/office/powerpoint/2010/main" val="3444857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7D807-A611-4922-CD23-54295AB1B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86EB9-DA33-BD2C-6EC4-159F3793BA0C}"/>
              </a:ext>
            </a:extLst>
          </p:cNvPr>
          <p:cNvSpPr>
            <a:spLocks noGrp="1"/>
          </p:cNvSpPr>
          <p:nvPr>
            <p:ph type="title"/>
          </p:nvPr>
        </p:nvSpPr>
        <p:spPr/>
        <p:txBody>
          <a:bodyPr>
            <a:normAutofit/>
          </a:bodyPr>
          <a:lstStyle/>
          <a:p>
            <a:r>
              <a:rPr lang="en-US" dirty="0"/>
              <a:t>Delta Wing</a:t>
            </a:r>
          </a:p>
        </p:txBody>
      </p:sp>
      <p:sp>
        <p:nvSpPr>
          <p:cNvPr id="4" name="Slide Number Placeholder 3">
            <a:extLst>
              <a:ext uri="{FF2B5EF4-FFF2-40B4-BE49-F238E27FC236}">
                <a16:creationId xmlns:a16="http://schemas.microsoft.com/office/drawing/2014/main" id="{20B21980-B1AD-D24C-3BDC-66C66ACB5718}"/>
              </a:ext>
            </a:extLst>
          </p:cNvPr>
          <p:cNvSpPr>
            <a:spLocks noGrp="1"/>
          </p:cNvSpPr>
          <p:nvPr>
            <p:ph type="sldNum" sz="quarter" idx="12"/>
          </p:nvPr>
        </p:nvSpPr>
        <p:spPr/>
        <p:txBody>
          <a:bodyPr/>
          <a:lstStyle/>
          <a:p>
            <a:fld id="{BA111B45-3FC6-43DF-8A35-E86A7C6DFBEC}" type="slidenum">
              <a:rPr lang="en-US" smtClean="0"/>
              <a:pPr/>
              <a:t>4</a:t>
            </a:fld>
            <a:endParaRPr lang="en-US" dirty="0"/>
          </a:p>
        </p:txBody>
      </p:sp>
      <p:pic>
        <p:nvPicPr>
          <p:cNvPr id="1026" name="Picture 2">
            <a:extLst>
              <a:ext uri="{FF2B5EF4-FFF2-40B4-BE49-F238E27FC236}">
                <a16:creationId xmlns:a16="http://schemas.microsoft.com/office/drawing/2014/main" id="{89B30D50-4123-A93B-9A88-2470698D5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6" r="8226"/>
          <a:stretch/>
        </p:blipFill>
        <p:spPr bwMode="auto">
          <a:xfrm>
            <a:off x="710135" y="1476172"/>
            <a:ext cx="3258487" cy="21125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jet taking off from a runway&#10;&#10;AI-generated content may be incorrect.">
            <a:extLst>
              <a:ext uri="{FF2B5EF4-FFF2-40B4-BE49-F238E27FC236}">
                <a16:creationId xmlns:a16="http://schemas.microsoft.com/office/drawing/2014/main" id="{17B88933-2AC0-B1EC-5B80-9B926FFDD5FC}"/>
              </a:ext>
            </a:extLst>
          </p:cNvPr>
          <p:cNvPicPr>
            <a:picLocks noChangeAspect="1"/>
          </p:cNvPicPr>
          <p:nvPr/>
        </p:nvPicPr>
        <p:blipFill>
          <a:blip r:embed="rId4"/>
          <a:stretch>
            <a:fillRect/>
          </a:stretch>
        </p:blipFill>
        <p:spPr>
          <a:xfrm>
            <a:off x="5438507" y="1481284"/>
            <a:ext cx="3223191" cy="2112264"/>
          </a:xfrm>
          <a:prstGeom prst="rect">
            <a:avLst/>
          </a:prstGeom>
        </p:spPr>
      </p:pic>
      <p:sp>
        <p:nvSpPr>
          <p:cNvPr id="3" name="Content Placeholder 2">
            <a:extLst>
              <a:ext uri="{FF2B5EF4-FFF2-40B4-BE49-F238E27FC236}">
                <a16:creationId xmlns:a16="http://schemas.microsoft.com/office/drawing/2014/main" id="{FA4CF63D-113B-5745-0139-4F7150D714B0}"/>
              </a:ext>
            </a:extLst>
          </p:cNvPr>
          <p:cNvSpPr txBox="1">
            <a:spLocks/>
          </p:cNvSpPr>
          <p:nvPr/>
        </p:nvSpPr>
        <p:spPr>
          <a:xfrm>
            <a:off x="1956246" y="3657251"/>
            <a:ext cx="766267" cy="2800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F-16XL</a:t>
            </a:r>
          </a:p>
        </p:txBody>
      </p:sp>
      <p:sp>
        <p:nvSpPr>
          <p:cNvPr id="5" name="Content Placeholder 2">
            <a:extLst>
              <a:ext uri="{FF2B5EF4-FFF2-40B4-BE49-F238E27FC236}">
                <a16:creationId xmlns:a16="http://schemas.microsoft.com/office/drawing/2014/main" id="{DF979728-5240-3ADD-0076-78884E08B049}"/>
              </a:ext>
            </a:extLst>
          </p:cNvPr>
          <p:cNvSpPr txBox="1">
            <a:spLocks/>
          </p:cNvSpPr>
          <p:nvPr/>
        </p:nvSpPr>
        <p:spPr>
          <a:xfrm>
            <a:off x="6563455" y="3657250"/>
            <a:ext cx="973294" cy="280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Concorde</a:t>
            </a:r>
          </a:p>
        </p:txBody>
      </p:sp>
      <p:sp>
        <p:nvSpPr>
          <p:cNvPr id="6" name="Content Placeholder 9">
            <a:extLst>
              <a:ext uri="{FF2B5EF4-FFF2-40B4-BE49-F238E27FC236}">
                <a16:creationId xmlns:a16="http://schemas.microsoft.com/office/drawing/2014/main" id="{15221D8C-5962-65F0-2231-0453C21B37D2}"/>
              </a:ext>
            </a:extLst>
          </p:cNvPr>
          <p:cNvSpPr txBox="1">
            <a:spLocks/>
          </p:cNvSpPr>
          <p:nvPr/>
        </p:nvSpPr>
        <p:spPr>
          <a:xfrm>
            <a:off x="3460773" y="3551536"/>
            <a:ext cx="611358" cy="213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 dirty="0"/>
              <a:t>Source: </a:t>
            </a:r>
            <a:r>
              <a:rPr lang="en-US" sz="400" dirty="0" err="1"/>
              <a:t>Acepedia</a:t>
            </a:r>
            <a:endParaRPr lang="en-US" sz="400" dirty="0"/>
          </a:p>
        </p:txBody>
      </p:sp>
      <p:sp>
        <p:nvSpPr>
          <p:cNvPr id="7" name="Content Placeholder 9">
            <a:extLst>
              <a:ext uri="{FF2B5EF4-FFF2-40B4-BE49-F238E27FC236}">
                <a16:creationId xmlns:a16="http://schemas.microsoft.com/office/drawing/2014/main" id="{CEFD9F56-5165-B209-93C8-EA058B822CA7}"/>
              </a:ext>
            </a:extLst>
          </p:cNvPr>
          <p:cNvSpPr txBox="1">
            <a:spLocks/>
          </p:cNvSpPr>
          <p:nvPr/>
        </p:nvSpPr>
        <p:spPr>
          <a:xfrm>
            <a:off x="8263427" y="3556000"/>
            <a:ext cx="491271" cy="213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 dirty="0"/>
              <a:t>Source: NPR</a:t>
            </a:r>
          </a:p>
        </p:txBody>
      </p:sp>
      <p:pic>
        <p:nvPicPr>
          <p:cNvPr id="11" name="Picture 10" descr="A fighter jet flying in the sky&#10;&#10;AI-generated content may be incorrect.">
            <a:extLst>
              <a:ext uri="{FF2B5EF4-FFF2-40B4-BE49-F238E27FC236}">
                <a16:creationId xmlns:a16="http://schemas.microsoft.com/office/drawing/2014/main" id="{966CF12F-6228-F2C6-5F07-1F8067E7E2B9}"/>
              </a:ext>
            </a:extLst>
          </p:cNvPr>
          <p:cNvPicPr>
            <a:picLocks noChangeAspect="1"/>
          </p:cNvPicPr>
          <p:nvPr/>
        </p:nvPicPr>
        <p:blipFill>
          <a:blip r:embed="rId5"/>
          <a:stretch>
            <a:fillRect/>
          </a:stretch>
        </p:blipFill>
        <p:spPr>
          <a:xfrm>
            <a:off x="710136" y="4005828"/>
            <a:ext cx="3258486" cy="2112585"/>
          </a:xfrm>
          <a:prstGeom prst="rect">
            <a:avLst/>
          </a:prstGeom>
        </p:spPr>
      </p:pic>
      <p:sp>
        <p:nvSpPr>
          <p:cNvPr id="12" name="Content Placeholder 2">
            <a:extLst>
              <a:ext uri="{FF2B5EF4-FFF2-40B4-BE49-F238E27FC236}">
                <a16:creationId xmlns:a16="http://schemas.microsoft.com/office/drawing/2014/main" id="{23722270-7C3E-DAFC-9783-FADE34E7901C}"/>
              </a:ext>
            </a:extLst>
          </p:cNvPr>
          <p:cNvSpPr txBox="1">
            <a:spLocks/>
          </p:cNvSpPr>
          <p:nvPr/>
        </p:nvSpPr>
        <p:spPr>
          <a:xfrm>
            <a:off x="1405419" y="6186906"/>
            <a:ext cx="1867920" cy="280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SAAB JAS 39 Gripen</a:t>
            </a:r>
          </a:p>
        </p:txBody>
      </p:sp>
      <p:sp>
        <p:nvSpPr>
          <p:cNvPr id="13" name="Content Placeholder 9">
            <a:extLst>
              <a:ext uri="{FF2B5EF4-FFF2-40B4-BE49-F238E27FC236}">
                <a16:creationId xmlns:a16="http://schemas.microsoft.com/office/drawing/2014/main" id="{C561D744-8049-3001-85BB-F514F80AA855}"/>
              </a:ext>
            </a:extLst>
          </p:cNvPr>
          <p:cNvSpPr txBox="1">
            <a:spLocks/>
          </p:cNvSpPr>
          <p:nvPr/>
        </p:nvSpPr>
        <p:spPr>
          <a:xfrm>
            <a:off x="3459767" y="6079967"/>
            <a:ext cx="611357" cy="213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 dirty="0"/>
              <a:t>Source: Wikipedia</a:t>
            </a:r>
          </a:p>
        </p:txBody>
      </p:sp>
      <p:pic>
        <p:nvPicPr>
          <p:cNvPr id="16" name="Picture 15" descr="A fighter jet flying in the sky&#10;&#10;AI-generated content may be incorrect.">
            <a:extLst>
              <a:ext uri="{FF2B5EF4-FFF2-40B4-BE49-F238E27FC236}">
                <a16:creationId xmlns:a16="http://schemas.microsoft.com/office/drawing/2014/main" id="{1B2D142C-4BE5-BC88-0088-B442588FC175}"/>
              </a:ext>
            </a:extLst>
          </p:cNvPr>
          <p:cNvPicPr>
            <a:picLocks noChangeAspect="1"/>
          </p:cNvPicPr>
          <p:nvPr/>
        </p:nvPicPr>
        <p:blipFill>
          <a:blip r:embed="rId6"/>
          <a:stretch>
            <a:fillRect/>
          </a:stretch>
        </p:blipFill>
        <p:spPr>
          <a:xfrm>
            <a:off x="5465275" y="4005827"/>
            <a:ext cx="3169653" cy="2112586"/>
          </a:xfrm>
          <a:prstGeom prst="rect">
            <a:avLst/>
          </a:prstGeom>
        </p:spPr>
      </p:pic>
      <p:sp>
        <p:nvSpPr>
          <p:cNvPr id="17" name="Content Placeholder 2">
            <a:extLst>
              <a:ext uri="{FF2B5EF4-FFF2-40B4-BE49-F238E27FC236}">
                <a16:creationId xmlns:a16="http://schemas.microsoft.com/office/drawing/2014/main" id="{93C9F203-4D7D-D64F-93E7-D892BF136985}"/>
              </a:ext>
            </a:extLst>
          </p:cNvPr>
          <p:cNvSpPr txBox="1">
            <a:spLocks/>
          </p:cNvSpPr>
          <p:nvPr/>
        </p:nvSpPr>
        <p:spPr>
          <a:xfrm>
            <a:off x="6313206" y="6186906"/>
            <a:ext cx="1473789" cy="280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Dassault Rafale</a:t>
            </a:r>
          </a:p>
        </p:txBody>
      </p:sp>
      <p:sp>
        <p:nvSpPr>
          <p:cNvPr id="18" name="Content Placeholder 9">
            <a:extLst>
              <a:ext uri="{FF2B5EF4-FFF2-40B4-BE49-F238E27FC236}">
                <a16:creationId xmlns:a16="http://schemas.microsoft.com/office/drawing/2014/main" id="{C9E83B9B-7EF6-429E-0230-50AFCE03DB24}"/>
              </a:ext>
            </a:extLst>
          </p:cNvPr>
          <p:cNvSpPr txBox="1">
            <a:spLocks/>
          </p:cNvSpPr>
          <p:nvPr/>
        </p:nvSpPr>
        <p:spPr>
          <a:xfrm>
            <a:off x="8128185" y="6079967"/>
            <a:ext cx="611357" cy="213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 dirty="0"/>
              <a:t>Source: Wikipedia</a:t>
            </a:r>
          </a:p>
        </p:txBody>
      </p:sp>
    </p:spTree>
    <p:extLst>
      <p:ext uri="{BB962C8B-B14F-4D97-AF65-F5344CB8AC3E}">
        <p14:creationId xmlns:p14="http://schemas.microsoft.com/office/powerpoint/2010/main" val="211739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FBB3D-06D0-6568-1F95-D6DEF382D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54216-1150-B8E9-35AF-E5CCCAB69228}"/>
              </a:ext>
            </a:extLst>
          </p:cNvPr>
          <p:cNvSpPr>
            <a:spLocks noGrp="1"/>
          </p:cNvSpPr>
          <p:nvPr>
            <p:ph type="title"/>
          </p:nvPr>
        </p:nvSpPr>
        <p:spPr/>
        <p:txBody>
          <a:bodyPr>
            <a:normAutofit/>
          </a:bodyPr>
          <a:lstStyle/>
          <a:p>
            <a:r>
              <a:rPr lang="en-US" dirty="0"/>
              <a:t>Delta Wing – Vortex Dynamics</a:t>
            </a:r>
          </a:p>
        </p:txBody>
      </p:sp>
      <p:sp>
        <p:nvSpPr>
          <p:cNvPr id="19" name="Content Placeholder 18">
            <a:extLst>
              <a:ext uri="{FF2B5EF4-FFF2-40B4-BE49-F238E27FC236}">
                <a16:creationId xmlns:a16="http://schemas.microsoft.com/office/drawing/2014/main" id="{4547C51A-4FD6-CEB0-041D-F4F976F8A66A}"/>
              </a:ext>
            </a:extLst>
          </p:cNvPr>
          <p:cNvSpPr>
            <a:spLocks noGrp="1"/>
          </p:cNvSpPr>
          <p:nvPr>
            <p:ph idx="1"/>
          </p:nvPr>
        </p:nvSpPr>
        <p:spPr/>
        <p:txBody>
          <a:bodyPr/>
          <a:lstStyle/>
          <a:p>
            <a:r>
              <a:rPr lang="en-US" dirty="0"/>
              <a:t>Vortex formation over delta wing</a:t>
            </a:r>
          </a:p>
        </p:txBody>
      </p:sp>
      <p:sp>
        <p:nvSpPr>
          <p:cNvPr id="4" name="Slide Number Placeholder 3">
            <a:extLst>
              <a:ext uri="{FF2B5EF4-FFF2-40B4-BE49-F238E27FC236}">
                <a16:creationId xmlns:a16="http://schemas.microsoft.com/office/drawing/2014/main" id="{5C6537D3-A99C-9E95-70C5-FD5E0746B68C}"/>
              </a:ext>
            </a:extLst>
          </p:cNvPr>
          <p:cNvSpPr>
            <a:spLocks noGrp="1"/>
          </p:cNvSpPr>
          <p:nvPr>
            <p:ph type="sldNum" sz="quarter" idx="12"/>
          </p:nvPr>
        </p:nvSpPr>
        <p:spPr/>
        <p:txBody>
          <a:bodyPr/>
          <a:lstStyle/>
          <a:p>
            <a:fld id="{BA111B45-3FC6-43DF-8A35-E86A7C6DFBEC}" type="slidenum">
              <a:rPr lang="en-US" smtClean="0"/>
              <a:pPr/>
              <a:t>5</a:t>
            </a:fld>
            <a:endParaRPr lang="en-US" dirty="0"/>
          </a:p>
        </p:txBody>
      </p:sp>
      <p:pic>
        <p:nvPicPr>
          <p:cNvPr id="13" name="Picture 12" descr="A multicolored liquid splashing out of a triangle&#10;&#10;AI-generated content may be incorrect.">
            <a:extLst>
              <a:ext uri="{FF2B5EF4-FFF2-40B4-BE49-F238E27FC236}">
                <a16:creationId xmlns:a16="http://schemas.microsoft.com/office/drawing/2014/main" id="{453A5597-94F7-7D24-CF11-702C8CE605BF}"/>
              </a:ext>
            </a:extLst>
          </p:cNvPr>
          <p:cNvPicPr>
            <a:picLocks noChangeAspect="1"/>
          </p:cNvPicPr>
          <p:nvPr/>
        </p:nvPicPr>
        <p:blipFill>
          <a:blip r:embed="rId3"/>
          <a:stretch>
            <a:fillRect/>
          </a:stretch>
        </p:blipFill>
        <p:spPr>
          <a:xfrm>
            <a:off x="244088" y="2316752"/>
            <a:ext cx="3854169" cy="2917469"/>
          </a:xfrm>
          <a:prstGeom prst="rect">
            <a:avLst/>
          </a:prstGeom>
        </p:spPr>
      </p:pic>
      <p:sp>
        <p:nvSpPr>
          <p:cNvPr id="15" name="Content Placeholder 9">
            <a:extLst>
              <a:ext uri="{FF2B5EF4-FFF2-40B4-BE49-F238E27FC236}">
                <a16:creationId xmlns:a16="http://schemas.microsoft.com/office/drawing/2014/main" id="{F77F06A3-885B-1E26-15FA-CFDEDF7581AA}"/>
              </a:ext>
            </a:extLst>
          </p:cNvPr>
          <p:cNvSpPr txBox="1">
            <a:spLocks/>
          </p:cNvSpPr>
          <p:nvPr/>
        </p:nvSpPr>
        <p:spPr>
          <a:xfrm>
            <a:off x="3349059" y="5186067"/>
            <a:ext cx="849086" cy="213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 dirty="0"/>
              <a:t>Source: Scientific Computing</a:t>
            </a:r>
          </a:p>
        </p:txBody>
      </p:sp>
      <p:pic>
        <p:nvPicPr>
          <p:cNvPr id="18" name="Picture 17" descr="A diagram of a jet engine&#10;&#10;AI-generated content may be incorrect.">
            <a:extLst>
              <a:ext uri="{FF2B5EF4-FFF2-40B4-BE49-F238E27FC236}">
                <a16:creationId xmlns:a16="http://schemas.microsoft.com/office/drawing/2014/main" id="{A3DED6A6-6064-54DA-437B-F5DB8B571F6F}"/>
              </a:ext>
            </a:extLst>
          </p:cNvPr>
          <p:cNvPicPr>
            <a:picLocks noChangeAspect="1"/>
          </p:cNvPicPr>
          <p:nvPr/>
        </p:nvPicPr>
        <p:blipFill>
          <a:blip r:embed="rId4"/>
          <a:stretch>
            <a:fillRect/>
          </a:stretch>
        </p:blipFill>
        <p:spPr>
          <a:xfrm>
            <a:off x="4350576" y="2316752"/>
            <a:ext cx="4572000" cy="2921099"/>
          </a:xfrm>
          <a:prstGeom prst="rect">
            <a:avLst/>
          </a:prstGeom>
        </p:spPr>
      </p:pic>
      <p:sp>
        <p:nvSpPr>
          <p:cNvPr id="20" name="Content Placeholder 9">
            <a:extLst>
              <a:ext uri="{FF2B5EF4-FFF2-40B4-BE49-F238E27FC236}">
                <a16:creationId xmlns:a16="http://schemas.microsoft.com/office/drawing/2014/main" id="{B249E16D-F92B-35CF-ECD0-764DB7776D76}"/>
              </a:ext>
            </a:extLst>
          </p:cNvPr>
          <p:cNvSpPr txBox="1">
            <a:spLocks/>
          </p:cNvSpPr>
          <p:nvPr/>
        </p:nvSpPr>
        <p:spPr>
          <a:xfrm>
            <a:off x="8266255" y="5186067"/>
            <a:ext cx="743441" cy="213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 dirty="0"/>
              <a:t>Source: CFD Lab </a:t>
            </a:r>
            <a:r>
              <a:rPr lang="en-US" sz="400" dirty="0" err="1"/>
              <a:t>UniBw</a:t>
            </a:r>
            <a:endParaRPr lang="en-US" sz="400" dirty="0"/>
          </a:p>
        </p:txBody>
      </p:sp>
    </p:spTree>
    <p:extLst>
      <p:ext uri="{BB962C8B-B14F-4D97-AF65-F5344CB8AC3E}">
        <p14:creationId xmlns:p14="http://schemas.microsoft.com/office/powerpoint/2010/main" val="1493623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74B16-DE4C-BCCD-01F1-CE97D491F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96FD9-60E3-0777-E782-C687CFCD4E9A}"/>
              </a:ext>
            </a:extLst>
          </p:cNvPr>
          <p:cNvSpPr>
            <a:spLocks noGrp="1"/>
          </p:cNvSpPr>
          <p:nvPr>
            <p:ph type="title"/>
          </p:nvPr>
        </p:nvSpPr>
        <p:spPr/>
        <p:txBody>
          <a:bodyPr>
            <a:normAutofit/>
          </a:bodyPr>
          <a:lstStyle/>
          <a:p>
            <a:r>
              <a:rPr lang="en-US" dirty="0"/>
              <a:t>Compound Delta Wing</a:t>
            </a:r>
          </a:p>
        </p:txBody>
      </p:sp>
      <p:sp>
        <p:nvSpPr>
          <p:cNvPr id="4" name="Slide Number Placeholder 3">
            <a:extLst>
              <a:ext uri="{FF2B5EF4-FFF2-40B4-BE49-F238E27FC236}">
                <a16:creationId xmlns:a16="http://schemas.microsoft.com/office/drawing/2014/main" id="{ABE63B03-748C-0362-7D2F-E41EADDB88D3}"/>
              </a:ext>
            </a:extLst>
          </p:cNvPr>
          <p:cNvSpPr>
            <a:spLocks noGrp="1"/>
          </p:cNvSpPr>
          <p:nvPr>
            <p:ph type="sldNum" sz="quarter" idx="12"/>
          </p:nvPr>
        </p:nvSpPr>
        <p:spPr/>
        <p:txBody>
          <a:bodyPr/>
          <a:lstStyle/>
          <a:p>
            <a:fld id="{BA111B45-3FC6-43DF-8A35-E86A7C6DFBEC}" type="slidenum">
              <a:rPr lang="en-US" smtClean="0"/>
              <a:pPr/>
              <a:t>6</a:t>
            </a:fld>
            <a:endParaRPr lang="en-US" dirty="0"/>
          </a:p>
        </p:txBody>
      </p:sp>
      <p:pic>
        <p:nvPicPr>
          <p:cNvPr id="3" name="Content Placeholder 4">
            <a:extLst>
              <a:ext uri="{FF2B5EF4-FFF2-40B4-BE49-F238E27FC236}">
                <a16:creationId xmlns:a16="http://schemas.microsoft.com/office/drawing/2014/main" id="{62C6BEED-AB53-9801-0AD2-0F17080678C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5523" t="6239" r="3354" b="6122"/>
          <a:stretch/>
        </p:blipFill>
        <p:spPr>
          <a:xfrm>
            <a:off x="219146" y="2484871"/>
            <a:ext cx="4006842" cy="2570331"/>
          </a:xfrm>
        </p:spPr>
      </p:pic>
      <p:sp>
        <p:nvSpPr>
          <p:cNvPr id="6" name="Content Placeholder 2">
            <a:extLst>
              <a:ext uri="{FF2B5EF4-FFF2-40B4-BE49-F238E27FC236}">
                <a16:creationId xmlns:a16="http://schemas.microsoft.com/office/drawing/2014/main" id="{945451D8-D087-35B3-CBCB-895B426EF24D}"/>
              </a:ext>
            </a:extLst>
          </p:cNvPr>
          <p:cNvSpPr txBox="1">
            <a:spLocks/>
          </p:cNvSpPr>
          <p:nvPr/>
        </p:nvSpPr>
        <p:spPr>
          <a:xfrm>
            <a:off x="1669768" y="5108918"/>
            <a:ext cx="1105598" cy="397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HAL Tejas</a:t>
            </a:r>
          </a:p>
        </p:txBody>
      </p:sp>
      <p:sp>
        <p:nvSpPr>
          <p:cNvPr id="9" name="Content Placeholder 2">
            <a:extLst>
              <a:ext uri="{FF2B5EF4-FFF2-40B4-BE49-F238E27FC236}">
                <a16:creationId xmlns:a16="http://schemas.microsoft.com/office/drawing/2014/main" id="{3ABDCC54-2F05-20F8-9E53-847A05AE26CF}"/>
              </a:ext>
            </a:extLst>
          </p:cNvPr>
          <p:cNvSpPr txBox="1">
            <a:spLocks/>
          </p:cNvSpPr>
          <p:nvPr/>
        </p:nvSpPr>
        <p:spPr>
          <a:xfrm>
            <a:off x="5008464" y="5108918"/>
            <a:ext cx="3192032" cy="3979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Compound Delta Wing Geometry</a:t>
            </a:r>
          </a:p>
        </p:txBody>
      </p:sp>
      <p:sp>
        <p:nvSpPr>
          <p:cNvPr id="11" name="Content Placeholder 9">
            <a:extLst>
              <a:ext uri="{FF2B5EF4-FFF2-40B4-BE49-F238E27FC236}">
                <a16:creationId xmlns:a16="http://schemas.microsoft.com/office/drawing/2014/main" id="{24B2DB0B-8CF4-841A-C67D-631620F1DEC1}"/>
              </a:ext>
            </a:extLst>
          </p:cNvPr>
          <p:cNvSpPr txBox="1">
            <a:spLocks/>
          </p:cNvSpPr>
          <p:nvPr/>
        </p:nvSpPr>
        <p:spPr>
          <a:xfrm>
            <a:off x="3722192" y="5010178"/>
            <a:ext cx="611357" cy="213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kern="1200">
                <a:solidFill>
                  <a:schemeClr val="bg1"/>
                </a:solidFill>
                <a:latin typeface="Helvetica" panose="020B0604020202030204" pitchFamily="34" charset="0"/>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2000" kern="1200">
                <a:solidFill>
                  <a:schemeClr val="bg1"/>
                </a:solidFill>
                <a:latin typeface="Helvetica" panose="020B0604020202030204" pitchFamily="34" charset="0"/>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800" kern="1200">
                <a:solidFill>
                  <a:schemeClr val="bg1"/>
                </a:solidFill>
                <a:latin typeface="Helvetica" panose="020B0604020202030204" pitchFamily="34" charset="0"/>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600" kern="1200">
                <a:solidFill>
                  <a:schemeClr val="bg1"/>
                </a:solidFill>
                <a:latin typeface="Helvetica" panose="020B0604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 dirty="0"/>
              <a:t>Source: Wikipedia</a:t>
            </a:r>
          </a:p>
        </p:txBody>
      </p:sp>
      <p:pic>
        <p:nvPicPr>
          <p:cNvPr id="8" name="Picture 7">
            <a:extLst>
              <a:ext uri="{FF2B5EF4-FFF2-40B4-BE49-F238E27FC236}">
                <a16:creationId xmlns:a16="http://schemas.microsoft.com/office/drawing/2014/main" id="{DCAAB174-FDD7-686C-45DA-C0EC87C0C867}"/>
              </a:ext>
            </a:extLst>
          </p:cNvPr>
          <p:cNvPicPr>
            <a:picLocks noChangeAspect="1"/>
          </p:cNvPicPr>
          <p:nvPr/>
        </p:nvPicPr>
        <p:blipFill>
          <a:blip r:embed="rId4"/>
          <a:stretch>
            <a:fillRect/>
          </a:stretch>
        </p:blipFill>
        <p:spPr>
          <a:xfrm>
            <a:off x="4388973" y="2467118"/>
            <a:ext cx="4558106" cy="2569464"/>
          </a:xfrm>
          <a:prstGeom prst="rect">
            <a:avLst/>
          </a:prstGeom>
        </p:spPr>
      </p:pic>
    </p:spTree>
    <p:extLst>
      <p:ext uri="{BB962C8B-B14F-4D97-AF65-F5344CB8AC3E}">
        <p14:creationId xmlns:p14="http://schemas.microsoft.com/office/powerpoint/2010/main" val="3059993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1F9A-A28C-CB7D-CF29-86F0608CF9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A390A-2FE1-9BD5-EB92-C4B94C7EF95E}"/>
              </a:ext>
            </a:extLst>
          </p:cNvPr>
          <p:cNvSpPr>
            <a:spLocks noGrp="1"/>
          </p:cNvSpPr>
          <p:nvPr>
            <p:ph type="title"/>
          </p:nvPr>
        </p:nvSpPr>
        <p:spPr/>
        <p:txBody>
          <a:bodyPr/>
          <a:lstStyle/>
          <a:p>
            <a:r>
              <a:rPr lang="en-US" dirty="0"/>
              <a:t>OUTLINE</a:t>
            </a:r>
          </a:p>
        </p:txBody>
      </p:sp>
      <p:graphicFrame>
        <p:nvGraphicFramePr>
          <p:cNvPr id="5" name="Content Placeholder 4">
            <a:extLst>
              <a:ext uri="{FF2B5EF4-FFF2-40B4-BE49-F238E27FC236}">
                <a16:creationId xmlns:a16="http://schemas.microsoft.com/office/drawing/2014/main" id="{D8A9765D-3351-3D4D-E637-218F7E07F7DB}"/>
              </a:ext>
            </a:extLst>
          </p:cNvPr>
          <p:cNvGraphicFramePr>
            <a:graphicFrameLocks noGrp="1"/>
          </p:cNvGraphicFramePr>
          <p:nvPr>
            <p:ph idx="1"/>
            <p:extLst>
              <p:ext uri="{D42A27DB-BD31-4B8C-83A1-F6EECF244321}">
                <p14:modId xmlns:p14="http://schemas.microsoft.com/office/powerpoint/2010/main" val="2935683478"/>
              </p:ext>
            </p:extLst>
          </p:nvPr>
        </p:nvGraphicFramePr>
        <p:xfrm>
          <a:off x="136525" y="1771650"/>
          <a:ext cx="8864971"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571D142-4137-A756-5F87-160C9F0F1270}"/>
              </a:ext>
            </a:extLst>
          </p:cNvPr>
          <p:cNvSpPr>
            <a:spLocks noGrp="1"/>
          </p:cNvSpPr>
          <p:nvPr>
            <p:ph type="sldNum" sz="quarter" idx="12"/>
          </p:nvPr>
        </p:nvSpPr>
        <p:spPr/>
        <p:txBody>
          <a:bodyPr/>
          <a:lstStyle/>
          <a:p>
            <a:fld id="{BA111B45-3FC6-43DF-8A35-E86A7C6DFBEC}" type="slidenum">
              <a:rPr lang="en-US" smtClean="0"/>
              <a:pPr/>
              <a:t>7</a:t>
            </a:fld>
            <a:endParaRPr lang="en-US" dirty="0"/>
          </a:p>
        </p:txBody>
      </p:sp>
    </p:spTree>
    <p:extLst>
      <p:ext uri="{BB962C8B-B14F-4D97-AF65-F5344CB8AC3E}">
        <p14:creationId xmlns:p14="http://schemas.microsoft.com/office/powerpoint/2010/main" val="470030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F4FA-E64A-9B10-0E50-166E4CD4AC0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8FEB743-7E45-F610-DC6E-0706B3D8E5DD}"/>
              </a:ext>
            </a:extLst>
          </p:cNvPr>
          <p:cNvSpPr>
            <a:spLocks noGrp="1"/>
          </p:cNvSpPr>
          <p:nvPr>
            <p:ph idx="1"/>
          </p:nvPr>
        </p:nvSpPr>
        <p:spPr/>
        <p:txBody>
          <a:bodyPr>
            <a:normAutofit/>
          </a:bodyPr>
          <a:lstStyle/>
          <a:p>
            <a:r>
              <a:rPr lang="en-US" b="1" dirty="0"/>
              <a:t>Conduct detailed aerodynamic analysis</a:t>
            </a:r>
            <a:r>
              <a:rPr lang="en-US" dirty="0"/>
              <a:t> of a compound delta wing in the transonic regime</a:t>
            </a:r>
          </a:p>
          <a:p>
            <a:pPr lvl="1"/>
            <a:r>
              <a:rPr lang="en-US" dirty="0"/>
              <a:t>Angle of attack range: 0° to 55°</a:t>
            </a:r>
          </a:p>
          <a:p>
            <a:pPr lvl="1"/>
            <a:r>
              <a:rPr lang="en-US" dirty="0"/>
              <a:t>Mach numbers: </a:t>
            </a:r>
            <a:r>
              <a:rPr lang="en-US" i="1" dirty="0"/>
              <a:t>M</a:t>
            </a:r>
            <a:r>
              <a:rPr lang="en-US" dirty="0"/>
              <a:t> = 0.75, 0.85, 0.95, 1.0, 1.05, 1.1; Corresponding Reynolds numbers: 𝑅𝑒 =  3.17 x 10</a:t>
            </a:r>
            <a:r>
              <a:rPr lang="en-US" baseline="30000" dirty="0"/>
              <a:t>6</a:t>
            </a:r>
            <a:r>
              <a:rPr lang="en-US" dirty="0"/>
              <a:t>, 3.59 x 10</a:t>
            </a:r>
            <a:r>
              <a:rPr lang="en-US" baseline="30000" dirty="0"/>
              <a:t>6</a:t>
            </a:r>
            <a:r>
              <a:rPr lang="en-US" dirty="0"/>
              <a:t>, 4.02 x 10</a:t>
            </a:r>
            <a:r>
              <a:rPr lang="en-US" baseline="30000" dirty="0"/>
              <a:t>6</a:t>
            </a:r>
            <a:r>
              <a:rPr lang="en-US" dirty="0"/>
              <a:t>, 4.23 x 10</a:t>
            </a:r>
            <a:r>
              <a:rPr lang="en-US" baseline="30000" dirty="0"/>
              <a:t>6</a:t>
            </a:r>
            <a:r>
              <a:rPr lang="en-US" dirty="0"/>
              <a:t>, 4.44 x 10</a:t>
            </a:r>
            <a:r>
              <a:rPr lang="en-US" baseline="30000" dirty="0"/>
              <a:t>6</a:t>
            </a:r>
            <a:r>
              <a:rPr lang="en-US" dirty="0"/>
              <a:t>, and 4.65 x 10</a:t>
            </a:r>
            <a:r>
              <a:rPr lang="en-US" baseline="30000" dirty="0"/>
              <a:t>6</a:t>
            </a:r>
            <a:endParaRPr lang="en-US" dirty="0"/>
          </a:p>
          <a:p>
            <a:r>
              <a:rPr lang="en-US" b="1" dirty="0"/>
              <a:t>Evaluate improvements in aerodynamic efficiency</a:t>
            </a:r>
            <a:r>
              <a:rPr lang="en-US" dirty="0"/>
              <a:t> compared to a baseline wing configuration</a:t>
            </a:r>
          </a:p>
          <a:p>
            <a:endParaRPr lang="en-US" dirty="0"/>
          </a:p>
          <a:p>
            <a:r>
              <a:rPr lang="en-US" b="1" dirty="0"/>
              <a:t>Characterize vortex dynamics and flow structures</a:t>
            </a:r>
            <a:r>
              <a:rPr lang="en-US" dirty="0"/>
              <a:t> associated with the compound delta wing under transonic conditions</a:t>
            </a:r>
          </a:p>
        </p:txBody>
      </p:sp>
      <p:sp>
        <p:nvSpPr>
          <p:cNvPr id="4" name="Slide Number Placeholder 3">
            <a:extLst>
              <a:ext uri="{FF2B5EF4-FFF2-40B4-BE49-F238E27FC236}">
                <a16:creationId xmlns:a16="http://schemas.microsoft.com/office/drawing/2014/main" id="{AC9B7A0F-7C66-9E23-4E58-204D694F702F}"/>
              </a:ext>
            </a:extLst>
          </p:cNvPr>
          <p:cNvSpPr>
            <a:spLocks noGrp="1"/>
          </p:cNvSpPr>
          <p:nvPr>
            <p:ph type="sldNum" sz="quarter" idx="12"/>
          </p:nvPr>
        </p:nvSpPr>
        <p:spPr/>
        <p:txBody>
          <a:bodyPr/>
          <a:lstStyle/>
          <a:p>
            <a:fld id="{BA111B45-3FC6-43DF-8A35-E86A7C6DFBEC}" type="slidenum">
              <a:rPr lang="en-US" smtClean="0"/>
              <a:pPr/>
              <a:t>8</a:t>
            </a:fld>
            <a:endParaRPr lang="en-US" dirty="0"/>
          </a:p>
        </p:txBody>
      </p:sp>
    </p:spTree>
    <p:extLst>
      <p:ext uri="{BB962C8B-B14F-4D97-AF65-F5344CB8AC3E}">
        <p14:creationId xmlns:p14="http://schemas.microsoft.com/office/powerpoint/2010/main" val="3433731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552FC-76A5-5E7D-E22A-71858ADDD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07912-D34B-24EF-59BA-040D90AFCFA5}"/>
              </a:ext>
            </a:extLst>
          </p:cNvPr>
          <p:cNvSpPr>
            <a:spLocks noGrp="1"/>
          </p:cNvSpPr>
          <p:nvPr>
            <p:ph type="title"/>
          </p:nvPr>
        </p:nvSpPr>
        <p:spPr/>
        <p:txBody>
          <a:bodyPr/>
          <a:lstStyle/>
          <a:p>
            <a:r>
              <a:rPr lang="en-US" dirty="0"/>
              <a:t>OUTLINE</a:t>
            </a:r>
          </a:p>
        </p:txBody>
      </p:sp>
      <p:graphicFrame>
        <p:nvGraphicFramePr>
          <p:cNvPr id="5" name="Content Placeholder 4">
            <a:extLst>
              <a:ext uri="{FF2B5EF4-FFF2-40B4-BE49-F238E27FC236}">
                <a16:creationId xmlns:a16="http://schemas.microsoft.com/office/drawing/2014/main" id="{0933161B-9343-9739-4DB9-5994374BC209}"/>
              </a:ext>
            </a:extLst>
          </p:cNvPr>
          <p:cNvGraphicFramePr>
            <a:graphicFrameLocks noGrp="1"/>
          </p:cNvGraphicFramePr>
          <p:nvPr>
            <p:ph idx="1"/>
            <p:extLst>
              <p:ext uri="{D42A27DB-BD31-4B8C-83A1-F6EECF244321}">
                <p14:modId xmlns:p14="http://schemas.microsoft.com/office/powerpoint/2010/main" val="2957614193"/>
              </p:ext>
            </p:extLst>
          </p:nvPr>
        </p:nvGraphicFramePr>
        <p:xfrm>
          <a:off x="136525" y="1771650"/>
          <a:ext cx="8864971"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08D6D4F-D2B6-CE35-EACD-FE83F8DF9537}"/>
              </a:ext>
            </a:extLst>
          </p:cNvPr>
          <p:cNvSpPr>
            <a:spLocks noGrp="1"/>
          </p:cNvSpPr>
          <p:nvPr>
            <p:ph type="sldNum" sz="quarter" idx="12"/>
          </p:nvPr>
        </p:nvSpPr>
        <p:spPr/>
        <p:txBody>
          <a:bodyPr/>
          <a:lstStyle/>
          <a:p>
            <a:fld id="{BA111B45-3FC6-43DF-8A35-E86A7C6DFBEC}" type="slidenum">
              <a:rPr lang="en-US" smtClean="0"/>
              <a:pPr/>
              <a:t>9</a:t>
            </a:fld>
            <a:endParaRPr lang="en-US" dirty="0"/>
          </a:p>
        </p:txBody>
      </p:sp>
    </p:spTree>
    <p:extLst>
      <p:ext uri="{BB962C8B-B14F-4D97-AF65-F5344CB8AC3E}">
        <p14:creationId xmlns:p14="http://schemas.microsoft.com/office/powerpoint/2010/main" val="148060534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6C8FB"/>
      </a:hlink>
      <a:folHlink>
        <a:srgbClr val="954F72"/>
      </a:folHlink>
    </a:clrScheme>
    <a:fontScheme name="Custom 1">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50171</TotalTime>
  <Words>4785</Words>
  <Application>Microsoft Office PowerPoint</Application>
  <PresentationFormat>On-screen Show (4:3)</PresentationFormat>
  <Paragraphs>348</Paragraphs>
  <Slides>26</Slides>
  <Notes>25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Calibri</vt:lpstr>
      <vt:lpstr>Cambria Math</vt:lpstr>
      <vt:lpstr>Helvetica</vt:lpstr>
      <vt:lpstr>Office Theme</vt:lpstr>
      <vt:lpstr>Equation</vt:lpstr>
      <vt:lpstr>Numerical Study of Transonic Flow Characteristics Around a Compound Delta Wing</vt:lpstr>
      <vt:lpstr>OUTLINE</vt:lpstr>
      <vt:lpstr>OUTLINE</vt:lpstr>
      <vt:lpstr>Delta Wing</vt:lpstr>
      <vt:lpstr>Delta Wing – Vortex Dynamics</vt:lpstr>
      <vt:lpstr>Compound Delta Wing</vt:lpstr>
      <vt:lpstr>OUTLINE</vt:lpstr>
      <vt:lpstr>Objectives</vt:lpstr>
      <vt:lpstr>OUTLINE</vt:lpstr>
      <vt:lpstr>Geometry</vt:lpstr>
      <vt:lpstr>Domain &amp; Boundary Conditions</vt:lpstr>
      <vt:lpstr>Mesh – Generation &amp; Convergence</vt:lpstr>
      <vt:lpstr>Computational Model</vt:lpstr>
      <vt:lpstr>Validation Study</vt:lpstr>
      <vt:lpstr>OUTLINE</vt:lpstr>
      <vt:lpstr>Aerodynamic Coefficients: M=0.75 &amp; 0.85</vt:lpstr>
      <vt:lpstr>Aerodynamic Coefficients: M=0.95 &amp; 1.0</vt:lpstr>
      <vt:lpstr>Aerodynamic Coefficients: M=1.05 &amp; 1.1</vt:lpstr>
      <vt:lpstr>Pressure Coefficient: (C_p) at M=1.0</vt:lpstr>
      <vt:lpstr>Velocity Contours on Crossflow Planes</vt:lpstr>
      <vt:lpstr>OUTLINE</vt:lpstr>
      <vt:lpstr>Conclusions</vt:lpstr>
      <vt:lpstr>OUTLINE</vt:lpstr>
      <vt:lpstr>Future Work</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COMBUSTION INSTABILITY</dc:title>
  <dc:creator>Paul Kovacic</dc:creator>
  <cp:lastModifiedBy>Drew Marion</cp:lastModifiedBy>
  <cp:revision>959</cp:revision>
  <dcterms:created xsi:type="dcterms:W3CDTF">2018-03-06T19:36:15Z</dcterms:created>
  <dcterms:modified xsi:type="dcterms:W3CDTF">2025-04-02T02:30:56Z</dcterms:modified>
</cp:coreProperties>
</file>