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67" r:id="rId2"/>
    <p:sldId id="268" r:id="rId3"/>
    <p:sldId id="270" r:id="rId4"/>
    <p:sldId id="298" r:id="rId5"/>
    <p:sldId id="284" r:id="rId6"/>
    <p:sldId id="299" r:id="rId7"/>
    <p:sldId id="289" r:id="rId8"/>
    <p:sldId id="313" r:id="rId9"/>
    <p:sldId id="306" r:id="rId10"/>
    <p:sldId id="309" r:id="rId11"/>
    <p:sldId id="276" r:id="rId12"/>
    <p:sldId id="290" r:id="rId13"/>
    <p:sldId id="281" r:id="rId14"/>
    <p:sldId id="303" r:id="rId15"/>
    <p:sldId id="300" r:id="rId16"/>
    <p:sldId id="286" r:id="rId17"/>
    <p:sldId id="304" r:id="rId18"/>
    <p:sldId id="296" r:id="rId19"/>
    <p:sldId id="311" r:id="rId20"/>
    <p:sldId id="312" r:id="rId21"/>
    <p:sldId id="314" r:id="rId22"/>
    <p:sldId id="293" r:id="rId23"/>
    <p:sldId id="308" r:id="rId24"/>
    <p:sldId id="315" r:id="rId25"/>
    <p:sldId id="316" r:id="rId26"/>
    <p:sldId id="318" r:id="rId27"/>
    <p:sldId id="302" r:id="rId28"/>
    <p:sldId id="31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FF9B7-6850-4BFD-94D9-DB524BDA08CC}" v="2929" dt="2025-04-02T01:05:53.298"/>
    <p1510:client id="{94E960EB-09A3-4F65-8B62-773BE28CE646}" v="1807" dt="2025-04-02T01:53:49.516"/>
    <p1510:client id="{B7C265F1-3B8D-914B-F1AA-D8917005A67A}" v="359" dt="2025-04-01T23:17:04.535"/>
    <p1510:client id="{C231522F-4A26-4BB4-A91B-AC98ABE42C47}" v="7481" dt="2025-04-02T00:09:08.183"/>
    <p1510:client id="{D37AD77F-404F-5693-17BA-3F4F7F783A1C}" v="1657" dt="2025-04-02T04:35:49.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2" autoAdjust="0"/>
    <p:restoredTop sz="88183" autoAdjust="0"/>
  </p:normalViewPr>
  <p:slideViewPr>
    <p:cSldViewPr snapToGrid="0">
      <p:cViewPr varScale="1">
        <p:scale>
          <a:sx n="86" d="100"/>
          <a:sy n="86" d="100"/>
        </p:scale>
        <p:origin x="552"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Cooper" userId="a2df3007-11ac-4a8a-8e9f-98b4a5c9ba9d" providerId="ADAL" clId="{C231522F-4A26-4BB4-A91B-AC98ABE42C47}"/>
    <pc:docChg chg="undo redo custSel addSld delSld modSld sldOrd">
      <pc:chgData name="Grace, Cooper" userId="a2df3007-11ac-4a8a-8e9f-98b4a5c9ba9d" providerId="ADAL" clId="{C231522F-4A26-4BB4-A91B-AC98ABE42C47}" dt="2025-04-02T00:09:08.183" v="7462" actId="20577"/>
      <pc:docMkLst>
        <pc:docMk/>
      </pc:docMkLst>
      <pc:sldChg chg="modSp mod">
        <pc:chgData name="Grace, Cooper" userId="a2df3007-11ac-4a8a-8e9f-98b4a5c9ba9d" providerId="ADAL" clId="{C231522F-4A26-4BB4-A91B-AC98ABE42C47}" dt="2025-04-01T15:18:56.869" v="6753" actId="20577"/>
        <pc:sldMkLst>
          <pc:docMk/>
          <pc:sldMk cId="1415275276" sldId="268"/>
        </pc:sldMkLst>
        <pc:spChg chg="mod">
          <ac:chgData name="Grace, Cooper" userId="a2df3007-11ac-4a8a-8e9f-98b4a5c9ba9d" providerId="ADAL" clId="{C231522F-4A26-4BB4-A91B-AC98ABE42C47}" dt="2025-04-01T15:18:56.869" v="6753" actId="20577"/>
          <ac:spMkLst>
            <pc:docMk/>
            <pc:sldMk cId="1415275276" sldId="268"/>
            <ac:spMk id="5" creationId="{79E280C9-2D45-449E-B1D9-399C5DBDEACC}"/>
          </ac:spMkLst>
        </pc:spChg>
      </pc:sldChg>
      <pc:sldChg chg="addSp delSp modSp mod ord delAnim modAnim">
        <pc:chgData name="Grace, Cooper" userId="a2df3007-11ac-4a8a-8e9f-98b4a5c9ba9d" providerId="ADAL" clId="{C231522F-4A26-4BB4-A91B-AC98ABE42C47}" dt="2025-04-01T21:56:02.376" v="7441" actId="1076"/>
        <pc:sldMkLst>
          <pc:docMk/>
          <pc:sldMk cId="217535685" sldId="272"/>
        </pc:sldMkLst>
        <pc:spChg chg="del">
          <ac:chgData name="Grace, Cooper" userId="a2df3007-11ac-4a8a-8e9f-98b4a5c9ba9d" providerId="ADAL" clId="{C231522F-4A26-4BB4-A91B-AC98ABE42C47}" dt="2025-04-01T21:50:09.230" v="7288" actId="478"/>
          <ac:spMkLst>
            <pc:docMk/>
            <pc:sldMk cId="217535685" sldId="272"/>
            <ac:spMk id="3" creationId="{EF9498B1-72C4-593C-4595-DA9BF5CDF071}"/>
          </ac:spMkLst>
        </pc:spChg>
        <pc:spChg chg="mod">
          <ac:chgData name="Grace, Cooper" userId="a2df3007-11ac-4a8a-8e9f-98b4a5c9ba9d" providerId="ADAL" clId="{C231522F-4A26-4BB4-A91B-AC98ABE42C47}" dt="2025-04-01T21:55:42.299" v="7437" actId="27636"/>
          <ac:spMkLst>
            <pc:docMk/>
            <pc:sldMk cId="217535685" sldId="272"/>
            <ac:spMk id="4" creationId="{BF747AFE-04A2-6333-603A-35B2985DCA93}"/>
          </ac:spMkLst>
        </pc:spChg>
        <pc:spChg chg="mod">
          <ac:chgData name="Grace, Cooper" userId="a2df3007-11ac-4a8a-8e9f-98b4a5c9ba9d" providerId="ADAL" clId="{C231522F-4A26-4BB4-A91B-AC98ABE42C47}" dt="2025-04-01T21:50:02.023" v="7286" actId="164"/>
          <ac:spMkLst>
            <pc:docMk/>
            <pc:sldMk cId="217535685" sldId="272"/>
            <ac:spMk id="5" creationId="{10D68442-D637-BD31-9E27-5771B93D0C28}"/>
          </ac:spMkLst>
        </pc:spChg>
        <pc:spChg chg="mod">
          <ac:chgData name="Grace, Cooper" userId="a2df3007-11ac-4a8a-8e9f-98b4a5c9ba9d" providerId="ADAL" clId="{C231522F-4A26-4BB4-A91B-AC98ABE42C47}" dt="2025-04-01T21:49:26.284" v="7285" actId="947"/>
          <ac:spMkLst>
            <pc:docMk/>
            <pc:sldMk cId="217535685" sldId="272"/>
            <ac:spMk id="7" creationId="{855EC447-B523-347D-0F7D-426D2E4D5041}"/>
          </ac:spMkLst>
        </pc:spChg>
        <pc:spChg chg="add mod">
          <ac:chgData name="Grace, Cooper" userId="a2df3007-11ac-4a8a-8e9f-98b4a5c9ba9d" providerId="ADAL" clId="{C231522F-4A26-4BB4-A91B-AC98ABE42C47}" dt="2025-04-01T21:54:39.578" v="7430" actId="1076"/>
          <ac:spMkLst>
            <pc:docMk/>
            <pc:sldMk cId="217535685" sldId="272"/>
            <ac:spMk id="11" creationId="{3E7B4522-B04A-A03E-F10F-9183348129BE}"/>
          </ac:spMkLst>
        </pc:spChg>
        <pc:grpChg chg="add mod">
          <ac:chgData name="Grace, Cooper" userId="a2df3007-11ac-4a8a-8e9f-98b4a5c9ba9d" providerId="ADAL" clId="{C231522F-4A26-4BB4-A91B-AC98ABE42C47}" dt="2025-04-01T21:56:02.376" v="7441" actId="1076"/>
          <ac:grpSpMkLst>
            <pc:docMk/>
            <pc:sldMk cId="217535685" sldId="272"/>
            <ac:grpSpMk id="9" creationId="{93699795-05B3-71F5-CBDB-3EC7E37D7BE2}"/>
          </ac:grpSpMkLst>
        </pc:grpChg>
        <pc:picChg chg="del">
          <ac:chgData name="Grace, Cooper" userId="a2df3007-11ac-4a8a-8e9f-98b4a5c9ba9d" providerId="ADAL" clId="{C231522F-4A26-4BB4-A91B-AC98ABE42C47}" dt="2025-04-01T21:50:10.926" v="7289" actId="478"/>
          <ac:picMkLst>
            <pc:docMk/>
            <pc:sldMk cId="217535685" sldId="272"/>
            <ac:picMk id="6" creationId="{AB872078-A3B5-90FE-491A-B96C4A51F65D}"/>
          </ac:picMkLst>
        </pc:picChg>
        <pc:picChg chg="mod">
          <ac:chgData name="Grace, Cooper" userId="a2df3007-11ac-4a8a-8e9f-98b4a5c9ba9d" providerId="ADAL" clId="{C231522F-4A26-4BB4-A91B-AC98ABE42C47}" dt="2025-04-01T21:50:02.023" v="7286" actId="164"/>
          <ac:picMkLst>
            <pc:docMk/>
            <pc:sldMk cId="217535685" sldId="272"/>
            <ac:picMk id="8" creationId="{22D911EE-7033-929C-B9A1-22C333AE8F10}"/>
          </ac:picMkLst>
        </pc:picChg>
        <pc:picChg chg="add mod">
          <ac:chgData name="Grace, Cooper" userId="a2df3007-11ac-4a8a-8e9f-98b4a5c9ba9d" providerId="ADAL" clId="{C231522F-4A26-4BB4-A91B-AC98ABE42C47}" dt="2025-04-01T21:56:00.379" v="7440" actId="1076"/>
          <ac:picMkLst>
            <pc:docMk/>
            <pc:sldMk cId="217535685" sldId="272"/>
            <ac:picMk id="10" creationId="{E756B127-0D21-95CA-F0F9-32A1B79F50D1}"/>
          </ac:picMkLst>
        </pc:picChg>
      </pc:sldChg>
      <pc:sldChg chg="addSp delSp modSp del mod modNotesTx">
        <pc:chgData name="Grace, Cooper" userId="a2df3007-11ac-4a8a-8e9f-98b4a5c9ba9d" providerId="ADAL" clId="{C231522F-4A26-4BB4-A91B-AC98ABE42C47}" dt="2025-03-31T22:06:43.896" v="5853" actId="47"/>
        <pc:sldMkLst>
          <pc:docMk/>
          <pc:sldMk cId="1676097935" sldId="273"/>
        </pc:sldMkLst>
      </pc:sldChg>
      <pc:sldChg chg="del">
        <pc:chgData name="Grace, Cooper" userId="a2df3007-11ac-4a8a-8e9f-98b4a5c9ba9d" providerId="ADAL" clId="{C231522F-4A26-4BB4-A91B-AC98ABE42C47}" dt="2025-03-31T21:20:34.691" v="4035" actId="47"/>
        <pc:sldMkLst>
          <pc:docMk/>
          <pc:sldMk cId="1665696449" sldId="274"/>
        </pc:sldMkLst>
      </pc:sldChg>
      <pc:sldChg chg="addSp delSp modSp mod modShow">
        <pc:chgData name="Grace, Cooper" userId="a2df3007-11ac-4a8a-8e9f-98b4a5c9ba9d" providerId="ADAL" clId="{C231522F-4A26-4BB4-A91B-AC98ABE42C47}" dt="2025-04-01T23:11:02.034" v="7446" actId="729"/>
        <pc:sldMkLst>
          <pc:docMk/>
          <pc:sldMk cId="831386095" sldId="276"/>
        </pc:sldMkLst>
        <pc:spChg chg="mod">
          <ac:chgData name="Grace, Cooper" userId="a2df3007-11ac-4a8a-8e9f-98b4a5c9ba9d" providerId="ADAL" clId="{C231522F-4A26-4BB4-A91B-AC98ABE42C47}" dt="2025-04-01T01:35:40.399" v="6062" actId="14100"/>
          <ac:spMkLst>
            <pc:docMk/>
            <pc:sldMk cId="831386095" sldId="276"/>
            <ac:spMk id="4" creationId="{63391DC9-9979-9631-4498-92B37CAA24E2}"/>
          </ac:spMkLst>
        </pc:spChg>
        <pc:spChg chg="add mod">
          <ac:chgData name="Grace, Cooper" userId="a2df3007-11ac-4a8a-8e9f-98b4a5c9ba9d" providerId="ADAL" clId="{C231522F-4A26-4BB4-A91B-AC98ABE42C47}" dt="2025-04-01T15:17:27.168" v="6656" actId="1076"/>
          <ac:spMkLst>
            <pc:docMk/>
            <pc:sldMk cId="831386095" sldId="276"/>
            <ac:spMk id="5" creationId="{56E59A5D-C932-FE1D-267F-E2A13064DBD3}"/>
          </ac:spMkLst>
        </pc:spChg>
        <pc:spChg chg="mod">
          <ac:chgData name="Grace, Cooper" userId="a2df3007-11ac-4a8a-8e9f-98b4a5c9ba9d" providerId="ADAL" clId="{C231522F-4A26-4BB4-A91B-AC98ABE42C47}" dt="2025-03-31T23:29:34.178" v="5947" actId="20577"/>
          <ac:spMkLst>
            <pc:docMk/>
            <pc:sldMk cId="831386095" sldId="276"/>
            <ac:spMk id="7" creationId="{DC06DC83-DB27-C9C3-6496-2471FA88EC2F}"/>
          </ac:spMkLst>
        </pc:spChg>
        <pc:spChg chg="del">
          <ac:chgData name="Grace, Cooper" userId="a2df3007-11ac-4a8a-8e9f-98b4a5c9ba9d" providerId="ADAL" clId="{C231522F-4A26-4BB4-A91B-AC98ABE42C47}" dt="2025-04-01T00:08:00.815" v="6056" actId="478"/>
          <ac:spMkLst>
            <pc:docMk/>
            <pc:sldMk cId="831386095" sldId="276"/>
            <ac:spMk id="8" creationId="{DE6F2C56-B61F-8D29-B26E-2EAA1B84EE20}"/>
          </ac:spMkLst>
        </pc:spChg>
      </pc:sldChg>
      <pc:sldChg chg="del">
        <pc:chgData name="Grace, Cooper" userId="a2df3007-11ac-4a8a-8e9f-98b4a5c9ba9d" providerId="ADAL" clId="{C231522F-4A26-4BB4-A91B-AC98ABE42C47}" dt="2025-03-31T21:20:37.939" v="4036" actId="47"/>
        <pc:sldMkLst>
          <pc:docMk/>
          <pc:sldMk cId="1752215687" sldId="278"/>
        </pc:sldMkLst>
      </pc:sldChg>
      <pc:sldChg chg="del">
        <pc:chgData name="Grace, Cooper" userId="a2df3007-11ac-4a8a-8e9f-98b4a5c9ba9d" providerId="ADAL" clId="{C231522F-4A26-4BB4-A91B-AC98ABE42C47}" dt="2025-03-31T19:23:22.676" v="0" actId="47"/>
        <pc:sldMkLst>
          <pc:docMk/>
          <pc:sldMk cId="3237549102" sldId="283"/>
        </pc:sldMkLst>
      </pc:sldChg>
      <pc:sldChg chg="addSp delSp modSp mod modAnim">
        <pc:chgData name="Grace, Cooper" userId="a2df3007-11ac-4a8a-8e9f-98b4a5c9ba9d" providerId="ADAL" clId="{C231522F-4A26-4BB4-A91B-AC98ABE42C47}" dt="2025-04-01T21:55:04.661" v="7434" actId="478"/>
        <pc:sldMkLst>
          <pc:docMk/>
          <pc:sldMk cId="1191185455" sldId="284"/>
        </pc:sldMkLst>
        <pc:spChg chg="add del mod">
          <ac:chgData name="Grace, Cooper" userId="a2df3007-11ac-4a8a-8e9f-98b4a5c9ba9d" providerId="ADAL" clId="{C231522F-4A26-4BB4-A91B-AC98ABE42C47}" dt="2025-04-01T21:55:04.661" v="7434" actId="478"/>
          <ac:spMkLst>
            <pc:docMk/>
            <pc:sldMk cId="1191185455" sldId="284"/>
            <ac:spMk id="3" creationId="{5F79EEFF-2639-8574-B4B9-EAF55A49FC3B}"/>
          </ac:spMkLst>
        </pc:spChg>
        <pc:spChg chg="mod">
          <ac:chgData name="Grace, Cooper" userId="a2df3007-11ac-4a8a-8e9f-98b4a5c9ba9d" providerId="ADAL" clId="{C231522F-4A26-4BB4-A91B-AC98ABE42C47}" dt="2025-03-31T19:44:39.437" v="580" actId="14100"/>
          <ac:spMkLst>
            <pc:docMk/>
            <pc:sldMk cId="1191185455" sldId="284"/>
            <ac:spMk id="4" creationId="{FB2777D5-997F-17F1-8425-2A4F2F11A1A4}"/>
          </ac:spMkLst>
        </pc:spChg>
        <pc:spChg chg="add mod">
          <ac:chgData name="Grace, Cooper" userId="a2df3007-11ac-4a8a-8e9f-98b4a5c9ba9d" providerId="ADAL" clId="{C231522F-4A26-4BB4-A91B-AC98ABE42C47}" dt="2025-04-01T21:54:58.509" v="7432" actId="1076"/>
          <ac:spMkLst>
            <pc:docMk/>
            <pc:sldMk cId="1191185455" sldId="284"/>
            <ac:spMk id="6" creationId="{FC8E3708-4147-6128-83E3-0435A83F99E2}"/>
          </ac:spMkLst>
        </pc:spChg>
        <pc:spChg chg="mod">
          <ac:chgData name="Grace, Cooper" userId="a2df3007-11ac-4a8a-8e9f-98b4a5c9ba9d" providerId="ADAL" clId="{C231522F-4A26-4BB4-A91B-AC98ABE42C47}" dt="2025-03-31T19:33:09.541" v="278" actId="20577"/>
          <ac:spMkLst>
            <pc:docMk/>
            <pc:sldMk cId="1191185455" sldId="284"/>
            <ac:spMk id="7" creationId="{497B606A-FDED-60D0-DC56-7D477BCA6A78}"/>
          </ac:spMkLst>
        </pc:spChg>
      </pc:sldChg>
      <pc:sldChg chg="addSp delSp modSp del mod">
        <pc:chgData name="Grace, Cooper" userId="a2df3007-11ac-4a8a-8e9f-98b4a5c9ba9d" providerId="ADAL" clId="{C231522F-4A26-4BB4-A91B-AC98ABE42C47}" dt="2025-04-01T01:42:28.567" v="6067" actId="47"/>
        <pc:sldMkLst>
          <pc:docMk/>
          <pc:sldMk cId="2846542737" sldId="288"/>
        </pc:sldMkLst>
        <pc:spChg chg="del">
          <ac:chgData name="Grace, Cooper" userId="a2df3007-11ac-4a8a-8e9f-98b4a5c9ba9d" providerId="ADAL" clId="{C231522F-4A26-4BB4-A91B-AC98ABE42C47}" dt="2025-04-01T01:42:16.424" v="6063" actId="3680"/>
          <ac:spMkLst>
            <pc:docMk/>
            <pc:sldMk cId="2846542737" sldId="288"/>
            <ac:spMk id="3" creationId="{FAA2FE4E-9CD9-4BED-2A52-FBC1F3EF9C30}"/>
          </ac:spMkLst>
        </pc:spChg>
        <pc:spChg chg="add del mod">
          <ac:chgData name="Grace, Cooper" userId="a2df3007-11ac-4a8a-8e9f-98b4a5c9ba9d" providerId="ADAL" clId="{C231522F-4A26-4BB4-A91B-AC98ABE42C47}" dt="2025-04-01T01:42:22.487" v="6065" actId="478"/>
          <ac:spMkLst>
            <pc:docMk/>
            <pc:sldMk cId="2846542737" sldId="288"/>
            <ac:spMk id="6" creationId="{1E757AAF-D1B1-0CD9-CFD1-5188316D218F}"/>
          </ac:spMkLst>
        </pc:spChg>
        <pc:spChg chg="del">
          <ac:chgData name="Grace, Cooper" userId="a2df3007-11ac-4a8a-8e9f-98b4a5c9ba9d" providerId="ADAL" clId="{C231522F-4A26-4BB4-A91B-AC98ABE42C47}" dt="2025-04-01T01:42:26.146" v="6066" actId="478"/>
          <ac:spMkLst>
            <pc:docMk/>
            <pc:sldMk cId="2846542737" sldId="288"/>
            <ac:spMk id="7" creationId="{DE2E0A85-C94C-CC95-FA78-4836FF5ED20F}"/>
          </ac:spMkLst>
        </pc:spChg>
        <pc:spChg chg="add mod">
          <ac:chgData name="Grace, Cooper" userId="a2df3007-11ac-4a8a-8e9f-98b4a5c9ba9d" providerId="ADAL" clId="{C231522F-4A26-4BB4-A91B-AC98ABE42C47}" dt="2025-04-01T01:42:26.146" v="6066" actId="478"/>
          <ac:spMkLst>
            <pc:docMk/>
            <pc:sldMk cId="2846542737" sldId="288"/>
            <ac:spMk id="9" creationId="{1429EB34-920E-2B35-4D29-DC4688B559B1}"/>
          </ac:spMkLst>
        </pc:spChg>
        <pc:graphicFrameChg chg="add del mod ord modGraphic">
          <ac:chgData name="Grace, Cooper" userId="a2df3007-11ac-4a8a-8e9f-98b4a5c9ba9d" providerId="ADAL" clId="{C231522F-4A26-4BB4-A91B-AC98ABE42C47}" dt="2025-04-01T01:42:19.395" v="6064" actId="478"/>
          <ac:graphicFrameMkLst>
            <pc:docMk/>
            <pc:sldMk cId="2846542737" sldId="288"/>
            <ac:graphicFrameMk id="4" creationId="{8B14EC5E-29A4-1537-B3F4-2EB13A4C6455}"/>
          </ac:graphicFrameMkLst>
        </pc:graphicFrameChg>
      </pc:sldChg>
      <pc:sldChg chg="addSp delSp modSp mod modNotesTx">
        <pc:chgData name="Grace, Cooper" userId="a2df3007-11ac-4a8a-8e9f-98b4a5c9ba9d" providerId="ADAL" clId="{C231522F-4A26-4BB4-A91B-AC98ABE42C47}" dt="2025-04-02T00:09:08.183" v="7462" actId="20577"/>
        <pc:sldMkLst>
          <pc:docMk/>
          <pc:sldMk cId="1333078185" sldId="296"/>
        </pc:sldMkLst>
        <pc:spChg chg="mod">
          <ac:chgData name="Grace, Cooper" userId="a2df3007-11ac-4a8a-8e9f-98b4a5c9ba9d" providerId="ADAL" clId="{C231522F-4A26-4BB4-A91B-AC98ABE42C47}" dt="2025-04-02T00:09:08.183" v="7462" actId="20577"/>
          <ac:spMkLst>
            <pc:docMk/>
            <pc:sldMk cId="1333078185" sldId="296"/>
            <ac:spMk id="4" creationId="{D4F0E321-ACF7-37D8-2DEF-CAB214B1A830}"/>
          </ac:spMkLst>
        </pc:spChg>
        <pc:grpChg chg="mod">
          <ac:chgData name="Grace, Cooper" userId="a2df3007-11ac-4a8a-8e9f-98b4a5c9ba9d" providerId="ADAL" clId="{C231522F-4A26-4BB4-A91B-AC98ABE42C47}" dt="2025-03-31T23:48:58.831" v="5955" actId="14100"/>
          <ac:grpSpMkLst>
            <pc:docMk/>
            <pc:sldMk cId="1333078185" sldId="296"/>
            <ac:grpSpMk id="18" creationId="{B1D235C8-AE52-023E-DD2D-1B8D0DE5DD19}"/>
          </ac:grpSpMkLst>
        </pc:grpChg>
        <pc:grpChg chg="mod">
          <ac:chgData name="Grace, Cooper" userId="a2df3007-11ac-4a8a-8e9f-98b4a5c9ba9d" providerId="ADAL" clId="{C231522F-4A26-4BB4-A91B-AC98ABE42C47}" dt="2025-03-31T23:48:41.372" v="5949" actId="1076"/>
          <ac:grpSpMkLst>
            <pc:docMk/>
            <pc:sldMk cId="1333078185" sldId="296"/>
            <ac:grpSpMk id="19" creationId="{693031E5-378D-DD37-A5AA-5A4C8BDC2C7E}"/>
          </ac:grpSpMkLst>
        </pc:grpChg>
        <pc:picChg chg="del mod">
          <ac:chgData name="Grace, Cooper" userId="a2df3007-11ac-4a8a-8e9f-98b4a5c9ba9d" providerId="ADAL" clId="{C231522F-4A26-4BB4-A91B-AC98ABE42C47}" dt="2025-04-01T23:07:01.420" v="7442" actId="478"/>
          <ac:picMkLst>
            <pc:docMk/>
            <pc:sldMk cId="1333078185" sldId="296"/>
            <ac:picMk id="5" creationId="{C4413657-E98F-8F10-DA14-DCF773AE1D87}"/>
          </ac:picMkLst>
        </pc:picChg>
        <pc:picChg chg="add del mod">
          <ac:chgData name="Grace, Cooper" userId="a2df3007-11ac-4a8a-8e9f-98b4a5c9ba9d" providerId="ADAL" clId="{C231522F-4A26-4BB4-A91B-AC98ABE42C47}" dt="2025-04-02T00:00:20.595" v="7447" actId="478"/>
          <ac:picMkLst>
            <pc:docMk/>
            <pc:sldMk cId="1333078185" sldId="296"/>
            <ac:picMk id="9" creationId="{885F16F7-50A5-1B3C-AEAC-67CCD61F185D}"/>
          </ac:picMkLst>
        </pc:picChg>
        <pc:picChg chg="add mod">
          <ac:chgData name="Grace, Cooper" userId="a2df3007-11ac-4a8a-8e9f-98b4a5c9ba9d" providerId="ADAL" clId="{C231522F-4A26-4BB4-A91B-AC98ABE42C47}" dt="2025-04-02T00:00:28.495" v="7450" actId="1076"/>
          <ac:picMkLst>
            <pc:docMk/>
            <pc:sldMk cId="1333078185" sldId="296"/>
            <ac:picMk id="12" creationId="{C895535B-9D56-53EE-FCA9-C5C48D7A9A80}"/>
          </ac:picMkLst>
        </pc:picChg>
      </pc:sldChg>
      <pc:sldChg chg="modSp mod modAnim">
        <pc:chgData name="Grace, Cooper" userId="a2df3007-11ac-4a8a-8e9f-98b4a5c9ba9d" providerId="ADAL" clId="{C231522F-4A26-4BB4-A91B-AC98ABE42C47}" dt="2025-03-31T19:31:11.179" v="226" actId="20577"/>
        <pc:sldMkLst>
          <pc:docMk/>
          <pc:sldMk cId="3400904021" sldId="298"/>
        </pc:sldMkLst>
        <pc:spChg chg="mod">
          <ac:chgData name="Grace, Cooper" userId="a2df3007-11ac-4a8a-8e9f-98b4a5c9ba9d" providerId="ADAL" clId="{C231522F-4A26-4BB4-A91B-AC98ABE42C47}" dt="2025-03-31T19:31:11.179" v="226" actId="20577"/>
          <ac:spMkLst>
            <pc:docMk/>
            <pc:sldMk cId="3400904021" sldId="298"/>
            <ac:spMk id="4" creationId="{38B2C542-144A-8844-1D30-6747E0DE32E5}"/>
          </ac:spMkLst>
        </pc:spChg>
        <pc:spChg chg="mod">
          <ac:chgData name="Grace, Cooper" userId="a2df3007-11ac-4a8a-8e9f-98b4a5c9ba9d" providerId="ADAL" clId="{C231522F-4A26-4BB4-A91B-AC98ABE42C47}" dt="2025-03-31T19:26:49.732" v="116" actId="20577"/>
          <ac:spMkLst>
            <pc:docMk/>
            <pc:sldMk cId="3400904021" sldId="298"/>
            <ac:spMk id="7" creationId="{2C7826C1-25D4-BF23-D861-FF4E8EB05D14}"/>
          </ac:spMkLst>
        </pc:spChg>
        <pc:picChg chg="mod">
          <ac:chgData name="Grace, Cooper" userId="a2df3007-11ac-4a8a-8e9f-98b4a5c9ba9d" providerId="ADAL" clId="{C231522F-4A26-4BB4-A91B-AC98ABE42C47}" dt="2025-03-31T19:25:59.624" v="98" actId="1076"/>
          <ac:picMkLst>
            <pc:docMk/>
            <pc:sldMk cId="3400904021" sldId="298"/>
            <ac:picMk id="2" creationId="{A2C7137A-B3E8-EABC-505C-2E6B0301EB74}"/>
          </ac:picMkLst>
        </pc:picChg>
      </pc:sldChg>
      <pc:sldChg chg="delSp modSp add mod modAnim">
        <pc:chgData name="Grace, Cooper" userId="a2df3007-11ac-4a8a-8e9f-98b4a5c9ba9d" providerId="ADAL" clId="{C231522F-4A26-4BB4-A91B-AC98ABE42C47}" dt="2025-03-31T22:25:33.553" v="5940" actId="478"/>
        <pc:sldMkLst>
          <pc:docMk/>
          <pc:sldMk cId="468784993" sldId="299"/>
        </pc:sldMkLst>
        <pc:spChg chg="mod">
          <ac:chgData name="Grace, Cooper" userId="a2df3007-11ac-4a8a-8e9f-98b4a5c9ba9d" providerId="ADAL" clId="{C231522F-4A26-4BB4-A91B-AC98ABE42C47}" dt="2025-03-31T20:17:46.876" v="1401" actId="20577"/>
          <ac:spMkLst>
            <pc:docMk/>
            <pc:sldMk cId="468784993" sldId="299"/>
            <ac:spMk id="4" creationId="{C1EDEE00-A23B-5312-C48B-3A12FE43C781}"/>
          </ac:spMkLst>
        </pc:spChg>
        <pc:spChg chg="mod">
          <ac:chgData name="Grace, Cooper" userId="a2df3007-11ac-4a8a-8e9f-98b4a5c9ba9d" providerId="ADAL" clId="{C231522F-4A26-4BB4-A91B-AC98ABE42C47}" dt="2025-03-31T19:55:34.968" v="683" actId="20577"/>
          <ac:spMkLst>
            <pc:docMk/>
            <pc:sldMk cId="468784993" sldId="299"/>
            <ac:spMk id="7" creationId="{2DBFF8F8-C190-384C-99C2-14D473F1C8C2}"/>
          </ac:spMkLst>
        </pc:spChg>
        <pc:picChg chg="mod">
          <ac:chgData name="Grace, Cooper" userId="a2df3007-11ac-4a8a-8e9f-98b4a5c9ba9d" providerId="ADAL" clId="{C231522F-4A26-4BB4-A91B-AC98ABE42C47}" dt="2025-03-31T19:49:02.224" v="676" actId="1076"/>
          <ac:picMkLst>
            <pc:docMk/>
            <pc:sldMk cId="468784993" sldId="299"/>
            <ac:picMk id="3" creationId="{5915CF3D-15D2-8855-E659-F23E7A224948}"/>
          </ac:picMkLst>
        </pc:picChg>
      </pc:sldChg>
      <pc:sldChg chg="modSp add del mod">
        <pc:chgData name="Grace, Cooper" userId="a2df3007-11ac-4a8a-8e9f-98b4a5c9ba9d" providerId="ADAL" clId="{C231522F-4A26-4BB4-A91B-AC98ABE42C47}" dt="2025-03-31T21:20:34.691" v="4035" actId="47"/>
        <pc:sldMkLst>
          <pc:docMk/>
          <pc:sldMk cId="2992892381" sldId="301"/>
        </pc:sldMkLst>
      </pc:sldChg>
      <pc:sldChg chg="delSp modSp add mod ord modNotesTx">
        <pc:chgData name="Grace, Cooper" userId="a2df3007-11ac-4a8a-8e9f-98b4a5c9ba9d" providerId="ADAL" clId="{C231522F-4A26-4BB4-A91B-AC98ABE42C47}" dt="2025-04-01T14:51:58.260" v="6526" actId="113"/>
        <pc:sldMkLst>
          <pc:docMk/>
          <pc:sldMk cId="1804474065" sldId="302"/>
        </pc:sldMkLst>
        <pc:spChg chg="mod">
          <ac:chgData name="Grace, Cooper" userId="a2df3007-11ac-4a8a-8e9f-98b4a5c9ba9d" providerId="ADAL" clId="{C231522F-4A26-4BB4-A91B-AC98ABE42C47}" dt="2025-04-01T14:51:58.260" v="6526" actId="113"/>
          <ac:spMkLst>
            <pc:docMk/>
            <pc:sldMk cId="1804474065" sldId="302"/>
            <ac:spMk id="4" creationId="{133E5ADF-2BE6-4146-C0AC-4599E9EB67B8}"/>
          </ac:spMkLst>
        </pc:spChg>
      </pc:sldChg>
      <pc:sldChg chg="addSp modSp mod">
        <pc:chgData name="Grace, Cooper" userId="a2df3007-11ac-4a8a-8e9f-98b4a5c9ba9d" providerId="ADAL" clId="{C231522F-4A26-4BB4-A91B-AC98ABE42C47}" dt="2025-03-31T22:25:23.266" v="5939" actId="1076"/>
        <pc:sldMkLst>
          <pc:docMk/>
          <pc:sldMk cId="993575468" sldId="304"/>
        </pc:sldMkLst>
      </pc:sldChg>
      <pc:sldChg chg="modSp add del mod">
        <pc:chgData name="Grace, Cooper" userId="a2df3007-11ac-4a8a-8e9f-98b4a5c9ba9d" providerId="ADAL" clId="{C231522F-4A26-4BB4-A91B-AC98ABE42C47}" dt="2025-04-01T01:34:30.273" v="6057" actId="47"/>
        <pc:sldMkLst>
          <pc:docMk/>
          <pc:sldMk cId="1806031277" sldId="305"/>
        </pc:sldMkLst>
      </pc:sldChg>
      <pc:sldChg chg="addSp delSp modSp add mod">
        <pc:chgData name="Grace, Cooper" userId="a2df3007-11ac-4a8a-8e9f-98b4a5c9ba9d" providerId="ADAL" clId="{C231522F-4A26-4BB4-A91B-AC98ABE42C47}" dt="2025-04-01T01:34:45.231" v="6061" actId="20577"/>
        <pc:sldMkLst>
          <pc:docMk/>
          <pc:sldMk cId="2155733904" sldId="306"/>
        </pc:sldMkLst>
        <pc:spChg chg="mod">
          <ac:chgData name="Grace, Cooper" userId="a2df3007-11ac-4a8a-8e9f-98b4a5c9ba9d" providerId="ADAL" clId="{C231522F-4A26-4BB4-A91B-AC98ABE42C47}" dt="2025-03-31T23:53:54.710" v="5996" actId="14100"/>
          <ac:spMkLst>
            <pc:docMk/>
            <pc:sldMk cId="2155733904" sldId="306"/>
            <ac:spMk id="4" creationId="{E3963FDB-F127-42DD-B394-C574EEBE8B91}"/>
          </ac:spMkLst>
        </pc:spChg>
        <pc:spChg chg="del mod">
          <ac:chgData name="Grace, Cooper" userId="a2df3007-11ac-4a8a-8e9f-98b4a5c9ba9d" providerId="ADAL" clId="{C231522F-4A26-4BB4-A91B-AC98ABE42C47}" dt="2025-04-01T00:07:41.720" v="6055" actId="478"/>
          <ac:spMkLst>
            <pc:docMk/>
            <pc:sldMk cId="2155733904" sldId="306"/>
            <ac:spMk id="23" creationId="{50ADE3B5-747A-2369-F930-1E4C84A91F4A}"/>
          </ac:spMkLst>
        </pc:spChg>
        <pc:spChg chg="add del mod">
          <ac:chgData name="Grace, Cooper" userId="a2df3007-11ac-4a8a-8e9f-98b4a5c9ba9d" providerId="ADAL" clId="{C231522F-4A26-4BB4-A91B-AC98ABE42C47}" dt="2025-04-01T01:34:45.231" v="6061" actId="20577"/>
          <ac:spMkLst>
            <pc:docMk/>
            <pc:sldMk cId="2155733904" sldId="306"/>
            <ac:spMk id="25" creationId="{218F36A7-EC09-02A7-044B-945B0CADA74F}"/>
          </ac:spMkLst>
        </pc:spChg>
        <pc:spChg chg="add del mod">
          <ac:chgData name="Grace, Cooper" userId="a2df3007-11ac-4a8a-8e9f-98b4a5c9ba9d" providerId="ADAL" clId="{C231522F-4A26-4BB4-A91B-AC98ABE42C47}" dt="2025-03-31T23:54:32.013" v="6007" actId="122"/>
          <ac:spMkLst>
            <pc:docMk/>
            <pc:sldMk cId="2155733904" sldId="306"/>
            <ac:spMk id="26" creationId="{10D653FC-A8B6-8498-639A-B2AABB49314D}"/>
          </ac:spMkLst>
        </pc:spChg>
        <pc:spChg chg="mod">
          <ac:chgData name="Grace, Cooper" userId="a2df3007-11ac-4a8a-8e9f-98b4a5c9ba9d" providerId="ADAL" clId="{C231522F-4A26-4BB4-A91B-AC98ABE42C47}" dt="2025-03-31T23:54:32.013" v="6007" actId="122"/>
          <ac:spMkLst>
            <pc:docMk/>
            <pc:sldMk cId="2155733904" sldId="306"/>
            <ac:spMk id="27" creationId="{986F580B-88B1-1FEE-3FA2-765C83C2C156}"/>
          </ac:spMkLst>
        </pc:spChg>
        <pc:spChg chg="add del mod">
          <ac:chgData name="Grace, Cooper" userId="a2df3007-11ac-4a8a-8e9f-98b4a5c9ba9d" providerId="ADAL" clId="{C231522F-4A26-4BB4-A91B-AC98ABE42C47}" dt="2025-03-31T23:54:32.013" v="6007" actId="122"/>
          <ac:spMkLst>
            <pc:docMk/>
            <pc:sldMk cId="2155733904" sldId="306"/>
            <ac:spMk id="31" creationId="{8DFA4360-7687-B6D1-87C7-AD66F48444C3}"/>
          </ac:spMkLst>
        </pc:spChg>
        <pc:spChg chg="mod">
          <ac:chgData name="Grace, Cooper" userId="a2df3007-11ac-4a8a-8e9f-98b4a5c9ba9d" providerId="ADAL" clId="{C231522F-4A26-4BB4-A91B-AC98ABE42C47}" dt="2025-03-31T23:54:32.013" v="6007" actId="122"/>
          <ac:spMkLst>
            <pc:docMk/>
            <pc:sldMk cId="2155733904" sldId="306"/>
            <ac:spMk id="32" creationId="{08113AAE-39AF-F64E-9453-10ECA59491A6}"/>
          </ac:spMkLst>
        </pc:spChg>
        <pc:spChg chg="add del mod">
          <ac:chgData name="Grace, Cooper" userId="a2df3007-11ac-4a8a-8e9f-98b4a5c9ba9d" providerId="ADAL" clId="{C231522F-4A26-4BB4-A91B-AC98ABE42C47}" dt="2025-03-31T23:54:32.013" v="6007" actId="122"/>
          <ac:spMkLst>
            <pc:docMk/>
            <pc:sldMk cId="2155733904" sldId="306"/>
            <ac:spMk id="33" creationId="{4CC87191-EA5F-A7C8-564B-0CB256A1A78F}"/>
          </ac:spMkLst>
        </pc:spChg>
        <pc:grpChg chg="add mod">
          <ac:chgData name="Grace, Cooper" userId="a2df3007-11ac-4a8a-8e9f-98b4a5c9ba9d" providerId="ADAL" clId="{C231522F-4A26-4BB4-A91B-AC98ABE42C47}" dt="2025-03-31T23:54:32.013" v="6007" actId="122"/>
          <ac:grpSpMkLst>
            <pc:docMk/>
            <pc:sldMk cId="2155733904" sldId="306"/>
            <ac:grpSpMk id="5" creationId="{927DFD98-C9A8-856B-F316-E32C17393C63}"/>
          </ac:grpSpMkLst>
        </pc:grpChg>
        <pc:grpChg chg="add mod">
          <ac:chgData name="Grace, Cooper" userId="a2df3007-11ac-4a8a-8e9f-98b4a5c9ba9d" providerId="ADAL" clId="{C231522F-4A26-4BB4-A91B-AC98ABE42C47}" dt="2025-04-01T00:07:14.559" v="6050" actId="1076"/>
          <ac:grpSpMkLst>
            <pc:docMk/>
            <pc:sldMk cId="2155733904" sldId="306"/>
            <ac:grpSpMk id="8" creationId="{B741F02C-CB7A-7C02-5C4A-F930E999B757}"/>
          </ac:grpSpMkLst>
        </pc:grpChg>
        <pc:picChg chg="add del mod">
          <ac:chgData name="Grace, Cooper" userId="a2df3007-11ac-4a8a-8e9f-98b4a5c9ba9d" providerId="ADAL" clId="{C231522F-4A26-4BB4-A91B-AC98ABE42C47}" dt="2025-03-31T23:54:32.013" v="6007" actId="122"/>
          <ac:picMkLst>
            <pc:docMk/>
            <pc:sldMk cId="2155733904" sldId="306"/>
            <ac:picMk id="17" creationId="{8F12B7BA-08C4-917C-0F3A-2FCEA4B0A538}"/>
          </ac:picMkLst>
        </pc:picChg>
        <pc:cxnChg chg="mod">
          <ac:chgData name="Grace, Cooper" userId="a2df3007-11ac-4a8a-8e9f-98b4a5c9ba9d" providerId="ADAL" clId="{C231522F-4A26-4BB4-A91B-AC98ABE42C47}" dt="2025-03-31T23:54:32.013" v="6007" actId="122"/>
          <ac:cxnSpMkLst>
            <pc:docMk/>
            <pc:sldMk cId="2155733904" sldId="306"/>
            <ac:cxnSpMk id="22" creationId="{93C93708-D6D5-91B5-EAFF-8B2062DC75DE}"/>
          </ac:cxnSpMkLst>
        </pc:cxnChg>
        <pc:cxnChg chg="add del mod">
          <ac:chgData name="Grace, Cooper" userId="a2df3007-11ac-4a8a-8e9f-98b4a5c9ba9d" providerId="ADAL" clId="{C231522F-4A26-4BB4-A91B-AC98ABE42C47}" dt="2025-03-31T23:53:30.855" v="5991" actId="1076"/>
          <ac:cxnSpMkLst>
            <pc:docMk/>
            <pc:sldMk cId="2155733904" sldId="306"/>
            <ac:cxnSpMk id="24" creationId="{6F3892B9-5EB5-283D-44CE-1A1948604D6B}"/>
          </ac:cxnSpMkLst>
        </pc:cxnChg>
        <pc:cxnChg chg="mod">
          <ac:chgData name="Grace, Cooper" userId="a2df3007-11ac-4a8a-8e9f-98b4a5c9ba9d" providerId="ADAL" clId="{C231522F-4A26-4BB4-A91B-AC98ABE42C47}" dt="2025-03-31T23:53:19.123" v="5987" actId="164"/>
          <ac:cxnSpMkLst>
            <pc:docMk/>
            <pc:sldMk cId="2155733904" sldId="306"/>
            <ac:cxnSpMk id="29" creationId="{8EABEDE7-6DFD-A048-E565-21BC5AEAF8B6}"/>
          </ac:cxnSpMkLst>
        </pc:cxnChg>
        <pc:cxnChg chg="mod">
          <ac:chgData name="Grace, Cooper" userId="a2df3007-11ac-4a8a-8e9f-98b4a5c9ba9d" providerId="ADAL" clId="{C231522F-4A26-4BB4-A91B-AC98ABE42C47}" dt="2025-03-31T23:53:19.123" v="5987" actId="164"/>
          <ac:cxnSpMkLst>
            <pc:docMk/>
            <pc:sldMk cId="2155733904" sldId="306"/>
            <ac:cxnSpMk id="30" creationId="{07AF8D57-DD79-912F-3595-1C0E61B6127B}"/>
          </ac:cxnSpMkLst>
        </pc:cxnChg>
      </pc:sldChg>
      <pc:sldChg chg="addSp delSp modSp add del mod">
        <pc:chgData name="Grace, Cooper" userId="a2df3007-11ac-4a8a-8e9f-98b4a5c9ba9d" providerId="ADAL" clId="{C231522F-4A26-4BB4-A91B-AC98ABE42C47}" dt="2025-04-01T02:04:49.964" v="6495" actId="47"/>
        <pc:sldMkLst>
          <pc:docMk/>
          <pc:sldMk cId="3552831746" sldId="307"/>
        </pc:sldMkLst>
        <pc:spChg chg="add mod">
          <ac:chgData name="Grace, Cooper" userId="a2df3007-11ac-4a8a-8e9f-98b4a5c9ba9d" providerId="ADAL" clId="{C231522F-4A26-4BB4-A91B-AC98ABE42C47}" dt="2025-04-01T00:06:18.456" v="6041" actId="20577"/>
          <ac:spMkLst>
            <pc:docMk/>
            <pc:sldMk cId="3552831746" sldId="307"/>
            <ac:spMk id="3" creationId="{D81A03E0-E947-4472-1029-F443D2D3B856}"/>
          </ac:spMkLst>
        </pc:spChg>
        <pc:spChg chg="mod">
          <ac:chgData name="Grace, Cooper" userId="a2df3007-11ac-4a8a-8e9f-98b4a5c9ba9d" providerId="ADAL" clId="{C231522F-4A26-4BB4-A91B-AC98ABE42C47}" dt="2025-04-01T00:06:23.477" v="6042" actId="20577"/>
          <ac:spMkLst>
            <pc:docMk/>
            <pc:sldMk cId="3552831746" sldId="307"/>
            <ac:spMk id="4" creationId="{6CDFF1C1-E28B-286D-F5C7-C4BF60E5C707}"/>
          </ac:spMkLst>
        </pc:spChg>
        <pc:grpChg chg="mod">
          <ac:chgData name="Grace, Cooper" userId="a2df3007-11ac-4a8a-8e9f-98b4a5c9ba9d" providerId="ADAL" clId="{C231522F-4A26-4BB4-A91B-AC98ABE42C47}" dt="2025-04-01T00:07:24.698" v="6053" actId="1076"/>
          <ac:grpSpMkLst>
            <pc:docMk/>
            <pc:sldMk cId="3552831746" sldId="307"/>
            <ac:grpSpMk id="9" creationId="{CEB091BD-A815-7CBE-4909-D185C32B92D7}"/>
          </ac:grpSpMkLst>
        </pc:grpChg>
      </pc:sldChg>
      <pc:sldChg chg="delSp modSp add mod delAnim modAnim">
        <pc:chgData name="Grace, Cooper" userId="a2df3007-11ac-4a8a-8e9f-98b4a5c9ba9d" providerId="ADAL" clId="{C231522F-4A26-4BB4-A91B-AC98ABE42C47}" dt="2025-04-01T21:48:04.889" v="7270" actId="20577"/>
        <pc:sldMkLst>
          <pc:docMk/>
          <pc:sldMk cId="980512673" sldId="308"/>
        </pc:sldMkLst>
        <pc:spChg chg="del mod">
          <ac:chgData name="Grace, Cooper" userId="a2df3007-11ac-4a8a-8e9f-98b4a5c9ba9d" providerId="ADAL" clId="{C231522F-4A26-4BB4-A91B-AC98ABE42C47}" dt="2025-04-01T01:42:49.507" v="6072" actId="478"/>
          <ac:spMkLst>
            <pc:docMk/>
            <pc:sldMk cId="980512673" sldId="308"/>
            <ac:spMk id="3" creationId="{EE1E9381-7E2B-E8AD-8963-468B0F42471C}"/>
          </ac:spMkLst>
        </pc:spChg>
        <pc:spChg chg="mod">
          <ac:chgData name="Grace, Cooper" userId="a2df3007-11ac-4a8a-8e9f-98b4a5c9ba9d" providerId="ADAL" clId="{C231522F-4A26-4BB4-A91B-AC98ABE42C47}" dt="2025-04-01T21:48:04.889" v="7270" actId="20577"/>
          <ac:spMkLst>
            <pc:docMk/>
            <pc:sldMk cId="980512673" sldId="308"/>
            <ac:spMk id="4" creationId="{315791F8-8AE6-EB67-4EBF-F881CCC2CDEE}"/>
          </ac:spMkLst>
        </pc:spChg>
        <pc:spChg chg="del">
          <ac:chgData name="Grace, Cooper" userId="a2df3007-11ac-4a8a-8e9f-98b4a5c9ba9d" providerId="ADAL" clId="{C231522F-4A26-4BB4-A91B-AC98ABE42C47}" dt="2025-04-01T01:42:52.027" v="6073" actId="478"/>
          <ac:spMkLst>
            <pc:docMk/>
            <pc:sldMk cId="980512673" sldId="308"/>
            <ac:spMk id="5" creationId="{2849F469-378E-8677-B21B-5E931BD1FDD2}"/>
          </ac:spMkLst>
        </pc:spChg>
        <pc:spChg chg="mod">
          <ac:chgData name="Grace, Cooper" userId="a2df3007-11ac-4a8a-8e9f-98b4a5c9ba9d" providerId="ADAL" clId="{C231522F-4A26-4BB4-A91B-AC98ABE42C47}" dt="2025-04-01T01:43:10.421" v="6178" actId="20577"/>
          <ac:spMkLst>
            <pc:docMk/>
            <pc:sldMk cId="980512673" sldId="308"/>
            <ac:spMk id="7" creationId="{46BBBF76-AF23-FBD9-D0FC-5BA0049BFB1B}"/>
          </ac:spMkLst>
        </pc:spChg>
        <pc:picChg chg="del">
          <ac:chgData name="Grace, Cooper" userId="a2df3007-11ac-4a8a-8e9f-98b4a5c9ba9d" providerId="ADAL" clId="{C231522F-4A26-4BB4-A91B-AC98ABE42C47}" dt="2025-04-01T01:42:46.413" v="6070" actId="478"/>
          <ac:picMkLst>
            <pc:docMk/>
            <pc:sldMk cId="980512673" sldId="308"/>
            <ac:picMk id="6" creationId="{D9CA8391-A527-B571-15E0-52BA7A271F89}"/>
          </ac:picMkLst>
        </pc:picChg>
        <pc:picChg chg="del">
          <ac:chgData name="Grace, Cooper" userId="a2df3007-11ac-4a8a-8e9f-98b4a5c9ba9d" providerId="ADAL" clId="{C231522F-4A26-4BB4-A91B-AC98ABE42C47}" dt="2025-04-01T01:42:41.143" v="6069" actId="478"/>
          <ac:picMkLst>
            <pc:docMk/>
            <pc:sldMk cId="980512673" sldId="308"/>
            <ac:picMk id="8" creationId="{708B32E3-4347-76B3-10F1-40FF692B2295}"/>
          </ac:picMkLst>
        </pc:picChg>
      </pc:sldChg>
      <pc:sldChg chg="delSp modSp add mod">
        <pc:chgData name="Grace, Cooper" userId="a2df3007-11ac-4a8a-8e9f-98b4a5c9ba9d" providerId="ADAL" clId="{C231522F-4A26-4BB4-A91B-AC98ABE42C47}" dt="2025-04-01T21:13:58.479" v="6957" actId="20577"/>
        <pc:sldMkLst>
          <pc:docMk/>
          <pc:sldMk cId="2328774060" sldId="309"/>
        </pc:sldMkLst>
        <pc:spChg chg="del mod">
          <ac:chgData name="Grace, Cooper" userId="a2df3007-11ac-4a8a-8e9f-98b4a5c9ba9d" providerId="ADAL" clId="{C231522F-4A26-4BB4-A91B-AC98ABE42C47}" dt="2025-04-01T01:54:24.696" v="6238" actId="478"/>
          <ac:spMkLst>
            <pc:docMk/>
            <pc:sldMk cId="2328774060" sldId="309"/>
            <ac:spMk id="3" creationId="{80E14E6C-6679-8B54-467B-F6FD65C2BCB0}"/>
          </ac:spMkLst>
        </pc:spChg>
        <pc:spChg chg="mod">
          <ac:chgData name="Grace, Cooper" userId="a2df3007-11ac-4a8a-8e9f-98b4a5c9ba9d" providerId="ADAL" clId="{C231522F-4A26-4BB4-A91B-AC98ABE42C47}" dt="2025-04-01T21:13:58.479" v="6957" actId="20577"/>
          <ac:spMkLst>
            <pc:docMk/>
            <pc:sldMk cId="2328774060" sldId="309"/>
            <ac:spMk id="4" creationId="{B5255729-FE10-53E5-B7E6-99E6DCC248E4}"/>
          </ac:spMkLst>
        </pc:spChg>
        <pc:grpChg chg="mod">
          <ac:chgData name="Grace, Cooper" userId="a2df3007-11ac-4a8a-8e9f-98b4a5c9ba9d" providerId="ADAL" clId="{C231522F-4A26-4BB4-A91B-AC98ABE42C47}" dt="2025-04-01T01:56:47.190" v="6274" actId="1076"/>
          <ac:grpSpMkLst>
            <pc:docMk/>
            <pc:sldMk cId="2328774060" sldId="309"/>
            <ac:grpSpMk id="9" creationId="{D38AAC5A-CFE8-F62A-7A55-B03EF392184E}"/>
          </ac:grpSpMkLst>
        </pc:grpChg>
      </pc:sldChg>
      <pc:sldChg chg="add del">
        <pc:chgData name="Grace, Cooper" userId="a2df3007-11ac-4a8a-8e9f-98b4a5c9ba9d" providerId="ADAL" clId="{C231522F-4A26-4BB4-A91B-AC98ABE42C47}" dt="2025-04-01T21:54:29.096" v="7428"/>
        <pc:sldMkLst>
          <pc:docMk/>
          <pc:sldMk cId="2417387401" sldId="310"/>
        </pc:sldMkLst>
      </pc:sldChg>
    </pc:docChg>
  </pc:docChgLst>
  <pc:docChgLst>
    <pc:chgData name="Davis, Robert" userId="475b3eb1-c7a2-4d7a-940f-3e397eedea66" providerId="ADAL" clId="{2F6FF9B7-6850-4BFD-94D9-DB524BDA08CC}"/>
    <pc:docChg chg="undo custSel addSld delSld modSld modMainMaster">
      <pc:chgData name="Davis, Robert" userId="475b3eb1-c7a2-4d7a-940f-3e397eedea66" providerId="ADAL" clId="{2F6FF9B7-6850-4BFD-94D9-DB524BDA08CC}" dt="2025-04-02T01:05:53.299" v="2932" actId="20577"/>
      <pc:docMkLst>
        <pc:docMk/>
      </pc:docMkLst>
      <pc:sldChg chg="modSp mod">
        <pc:chgData name="Davis, Robert" userId="475b3eb1-c7a2-4d7a-940f-3e397eedea66" providerId="ADAL" clId="{2F6FF9B7-6850-4BFD-94D9-DB524BDA08CC}" dt="2025-04-02T01:05:53.299" v="2932" actId="20577"/>
        <pc:sldMkLst>
          <pc:docMk/>
          <pc:sldMk cId="1415275276" sldId="268"/>
        </pc:sldMkLst>
        <pc:spChg chg="mod">
          <ac:chgData name="Davis, Robert" userId="475b3eb1-c7a2-4d7a-940f-3e397eedea66" providerId="ADAL" clId="{2F6FF9B7-6850-4BFD-94D9-DB524BDA08CC}" dt="2025-04-02T01:05:53.299" v="2932" actId="20577"/>
          <ac:spMkLst>
            <pc:docMk/>
            <pc:sldMk cId="1415275276" sldId="268"/>
            <ac:spMk id="5" creationId="{79E280C9-2D45-449E-B1D9-399C5DBDEACC}"/>
          </ac:spMkLst>
        </pc:spChg>
      </pc:sldChg>
      <pc:sldChg chg="del mod modShow">
        <pc:chgData name="Davis, Robert" userId="475b3eb1-c7a2-4d7a-940f-3e397eedea66" providerId="ADAL" clId="{2F6FF9B7-6850-4BFD-94D9-DB524BDA08CC}" dt="2025-04-02T00:12:13.577" v="1988" actId="47"/>
        <pc:sldMkLst>
          <pc:docMk/>
          <pc:sldMk cId="3001479736" sldId="271"/>
        </pc:sldMkLst>
      </pc:sldChg>
      <pc:sldChg chg="addSp delSp modSp mod">
        <pc:chgData name="Davis, Robert" userId="475b3eb1-c7a2-4d7a-940f-3e397eedea66" providerId="ADAL" clId="{2F6FF9B7-6850-4BFD-94D9-DB524BDA08CC}" dt="2025-04-01T00:08:31.951" v="818" actId="478"/>
        <pc:sldMkLst>
          <pc:docMk/>
          <pc:sldMk cId="217535685" sldId="272"/>
        </pc:sldMkLst>
        <pc:spChg chg="add del mod">
          <ac:chgData name="Davis, Robert" userId="475b3eb1-c7a2-4d7a-940f-3e397eedea66" providerId="ADAL" clId="{2F6FF9B7-6850-4BFD-94D9-DB524BDA08CC}" dt="2025-04-01T00:08:31.951" v="818" actId="478"/>
          <ac:spMkLst>
            <pc:docMk/>
            <pc:sldMk cId="217535685" sldId="272"/>
            <ac:spMk id="9" creationId="{F204BB54-781C-E7C0-67D7-1C9BBF0355DE}"/>
          </ac:spMkLst>
        </pc:spChg>
      </pc:sldChg>
      <pc:sldChg chg="addSp delSp modSp mod">
        <pc:chgData name="Davis, Robert" userId="475b3eb1-c7a2-4d7a-940f-3e397eedea66" providerId="ADAL" clId="{2F6FF9B7-6850-4BFD-94D9-DB524BDA08CC}" dt="2025-03-31T22:00:56.340" v="732" actId="114"/>
        <pc:sldMkLst>
          <pc:docMk/>
          <pc:sldMk cId="1676097935" sldId="273"/>
        </pc:sldMkLst>
      </pc:sldChg>
      <pc:sldChg chg="addSp delSp modSp mod delAnim modAnim">
        <pc:chgData name="Davis, Robert" userId="475b3eb1-c7a2-4d7a-940f-3e397eedea66" providerId="ADAL" clId="{2F6FF9B7-6850-4BFD-94D9-DB524BDA08CC}" dt="2025-04-02T00:29:15.663" v="2525" actId="478"/>
        <pc:sldMkLst>
          <pc:docMk/>
          <pc:sldMk cId="831386095" sldId="276"/>
        </pc:sldMkLst>
        <pc:spChg chg="add mod">
          <ac:chgData name="Davis, Robert" userId="475b3eb1-c7a2-4d7a-940f-3e397eedea66" providerId="ADAL" clId="{2F6FF9B7-6850-4BFD-94D9-DB524BDA08CC}" dt="2025-04-01T00:07:42.095" v="813"/>
          <ac:spMkLst>
            <pc:docMk/>
            <pc:sldMk cId="831386095" sldId="276"/>
            <ac:spMk id="8" creationId="{DE6F2C56-B61F-8D29-B26E-2EAA1B84EE20}"/>
          </ac:spMkLst>
        </pc:spChg>
        <pc:spChg chg="del">
          <ac:chgData name="Davis, Robert" userId="475b3eb1-c7a2-4d7a-940f-3e397eedea66" providerId="ADAL" clId="{2F6FF9B7-6850-4BFD-94D9-DB524BDA08CC}" dt="2025-04-02T00:23:59.178" v="2515" actId="478"/>
          <ac:spMkLst>
            <pc:docMk/>
            <pc:sldMk cId="831386095" sldId="276"/>
            <ac:spMk id="8" creationId="{EF8E69C4-1631-C3C1-83D0-80ED6192A18F}"/>
          </ac:spMkLst>
        </pc:spChg>
        <pc:spChg chg="add mod">
          <ac:chgData name="Davis, Robert" userId="475b3eb1-c7a2-4d7a-940f-3e397eedea66" providerId="ADAL" clId="{2F6FF9B7-6850-4BFD-94D9-DB524BDA08CC}" dt="2025-04-01T00:08:22.808" v="814"/>
          <ac:spMkLst>
            <pc:docMk/>
            <pc:sldMk cId="831386095" sldId="276"/>
            <ac:spMk id="9" creationId="{9D87A608-F8A0-CCB5-A5AC-4E2CC58DCF10}"/>
          </ac:spMkLst>
        </pc:spChg>
        <pc:graphicFrameChg chg="add del mod modGraphic">
          <ac:chgData name="Davis, Robert" userId="475b3eb1-c7a2-4d7a-940f-3e397eedea66" providerId="ADAL" clId="{2F6FF9B7-6850-4BFD-94D9-DB524BDA08CC}" dt="2025-04-02T00:29:15.663" v="2525" actId="478"/>
          <ac:graphicFrameMkLst>
            <pc:docMk/>
            <pc:sldMk cId="831386095" sldId="276"/>
            <ac:graphicFrameMk id="10" creationId="{9C9D5E17-2A7C-C777-ADC3-E2D16F4A316B}"/>
          </ac:graphicFrameMkLst>
        </pc:graphicFrameChg>
        <pc:picChg chg="mod">
          <ac:chgData name="Davis, Robert" userId="475b3eb1-c7a2-4d7a-940f-3e397eedea66" providerId="ADAL" clId="{2F6FF9B7-6850-4BFD-94D9-DB524BDA08CC}" dt="2025-04-01T23:38:10.137" v="1807" actId="1582"/>
          <ac:picMkLst>
            <pc:docMk/>
            <pc:sldMk cId="831386095" sldId="276"/>
            <ac:picMk id="3" creationId="{4B50AFF5-7F6E-528E-C82B-4E213F6816F4}"/>
          </ac:picMkLst>
        </pc:picChg>
      </pc:sldChg>
      <pc:sldChg chg="addSp modSp mod modClrScheme chgLayout">
        <pc:chgData name="Davis, Robert" userId="475b3eb1-c7a2-4d7a-940f-3e397eedea66" providerId="ADAL" clId="{2F6FF9B7-6850-4BFD-94D9-DB524BDA08CC}" dt="2025-04-02T00:44:41.633" v="2744" actId="20577"/>
        <pc:sldMkLst>
          <pc:docMk/>
          <pc:sldMk cId="2833379146" sldId="281"/>
        </pc:sldMkLst>
        <pc:spChg chg="mod ord">
          <ac:chgData name="Davis, Robert" userId="475b3eb1-c7a2-4d7a-940f-3e397eedea66" providerId="ADAL" clId="{2F6FF9B7-6850-4BFD-94D9-DB524BDA08CC}" dt="2025-04-01T23:47:42.080" v="1833" actId="700"/>
          <ac:spMkLst>
            <pc:docMk/>
            <pc:sldMk cId="2833379146" sldId="281"/>
            <ac:spMk id="2" creationId="{EBA45085-E7C3-35D6-F73D-509D12DBA84B}"/>
          </ac:spMkLst>
        </pc:spChg>
        <pc:spChg chg="mod ord">
          <ac:chgData name="Davis, Robert" userId="475b3eb1-c7a2-4d7a-940f-3e397eedea66" providerId="ADAL" clId="{2F6FF9B7-6850-4BFD-94D9-DB524BDA08CC}" dt="2025-04-01T23:47:49.052" v="1834" actId="14100"/>
          <ac:spMkLst>
            <pc:docMk/>
            <pc:sldMk cId="2833379146" sldId="281"/>
            <ac:spMk id="3" creationId="{360C157C-FC54-5640-7B19-F7DF948BBCEB}"/>
          </ac:spMkLst>
        </pc:spChg>
        <pc:spChg chg="mod ord">
          <ac:chgData name="Davis, Robert" userId="475b3eb1-c7a2-4d7a-940f-3e397eedea66" providerId="ADAL" clId="{2F6FF9B7-6850-4BFD-94D9-DB524BDA08CC}" dt="2025-04-01T23:47:42.080" v="1833" actId="700"/>
          <ac:spMkLst>
            <pc:docMk/>
            <pc:sldMk cId="2833379146" sldId="281"/>
            <ac:spMk id="4" creationId="{B21BAD79-2484-8335-BF56-C91E3095CCCD}"/>
          </ac:spMkLst>
        </pc:spChg>
        <pc:spChg chg="add mod">
          <ac:chgData name="Davis, Robert" userId="475b3eb1-c7a2-4d7a-940f-3e397eedea66" providerId="ADAL" clId="{2F6FF9B7-6850-4BFD-94D9-DB524BDA08CC}" dt="2025-04-01T22:00:51.030" v="1011" actId="1076"/>
          <ac:spMkLst>
            <pc:docMk/>
            <pc:sldMk cId="2833379146" sldId="281"/>
            <ac:spMk id="9" creationId="{D0F16046-C8AD-3D59-72B7-6E51242EA56A}"/>
          </ac:spMkLst>
        </pc:spChg>
        <pc:spChg chg="mod">
          <ac:chgData name="Davis, Robert" userId="475b3eb1-c7a2-4d7a-940f-3e397eedea66" providerId="ADAL" clId="{2F6FF9B7-6850-4BFD-94D9-DB524BDA08CC}" dt="2025-04-02T00:44:41.633" v="2744" actId="20577"/>
          <ac:spMkLst>
            <pc:docMk/>
            <pc:sldMk cId="2833379146" sldId="281"/>
            <ac:spMk id="11" creationId="{76A3D2F4-13C6-C96E-6452-3E08C7B20AA5}"/>
          </ac:spMkLst>
        </pc:spChg>
        <pc:spChg chg="add mod">
          <ac:chgData name="Davis, Robert" userId="475b3eb1-c7a2-4d7a-940f-3e397eedea66" providerId="ADAL" clId="{2F6FF9B7-6850-4BFD-94D9-DB524BDA08CC}" dt="2025-04-01T22:02:10.826" v="1104" actId="1076"/>
          <ac:spMkLst>
            <pc:docMk/>
            <pc:sldMk cId="2833379146" sldId="281"/>
            <ac:spMk id="12" creationId="{AFE34079-5011-7886-26B3-FA041F77C2E4}"/>
          </ac:spMkLst>
        </pc:spChg>
        <pc:picChg chg="add mod">
          <ac:chgData name="Davis, Robert" userId="475b3eb1-c7a2-4d7a-940f-3e397eedea66" providerId="ADAL" clId="{2F6FF9B7-6850-4BFD-94D9-DB524BDA08CC}" dt="2025-04-01T23:43:47.535" v="1821" actId="1076"/>
          <ac:picMkLst>
            <pc:docMk/>
            <pc:sldMk cId="2833379146" sldId="281"/>
            <ac:picMk id="13" creationId="{3B96C0AB-3AC1-433E-C6F0-E7F3A18ED39F}"/>
          </ac:picMkLst>
        </pc:picChg>
      </pc:sldChg>
      <pc:sldChg chg="modSp mod modAnim">
        <pc:chgData name="Davis, Robert" userId="475b3eb1-c7a2-4d7a-940f-3e397eedea66" providerId="ADAL" clId="{2F6FF9B7-6850-4BFD-94D9-DB524BDA08CC}" dt="2025-04-02T00:58:48.662" v="2919"/>
        <pc:sldMkLst>
          <pc:docMk/>
          <pc:sldMk cId="1191185455" sldId="284"/>
        </pc:sldMkLst>
        <pc:spChg chg="mod">
          <ac:chgData name="Davis, Robert" userId="475b3eb1-c7a2-4d7a-940f-3e397eedea66" providerId="ADAL" clId="{2F6FF9B7-6850-4BFD-94D9-DB524BDA08CC}" dt="2025-04-01T23:20:18.941" v="1478" actId="27636"/>
          <ac:spMkLst>
            <pc:docMk/>
            <pc:sldMk cId="1191185455" sldId="284"/>
            <ac:spMk id="4" creationId="{FB2777D5-997F-17F1-8425-2A4F2F11A1A4}"/>
          </ac:spMkLst>
        </pc:spChg>
      </pc:sldChg>
      <pc:sldChg chg="modSp mod modClrScheme chgLayout">
        <pc:chgData name="Davis, Robert" userId="475b3eb1-c7a2-4d7a-940f-3e397eedea66" providerId="ADAL" clId="{2F6FF9B7-6850-4BFD-94D9-DB524BDA08CC}" dt="2025-04-02T00:45:26.766" v="2790" actId="20577"/>
        <pc:sldMkLst>
          <pc:docMk/>
          <pc:sldMk cId="4002859733" sldId="286"/>
        </pc:sldMkLst>
        <pc:spChg chg="mod ord">
          <ac:chgData name="Davis, Robert" userId="475b3eb1-c7a2-4d7a-940f-3e397eedea66" providerId="ADAL" clId="{2F6FF9B7-6850-4BFD-94D9-DB524BDA08CC}" dt="2025-04-01T23:42:43.986" v="1813" actId="700"/>
          <ac:spMkLst>
            <pc:docMk/>
            <pc:sldMk cId="4002859733" sldId="286"/>
            <ac:spMk id="2" creationId="{909B1985-CFC9-C7F8-5580-206F4B5E8010}"/>
          </ac:spMkLst>
        </pc:spChg>
        <pc:spChg chg="mod ord">
          <ac:chgData name="Davis, Robert" userId="475b3eb1-c7a2-4d7a-940f-3e397eedea66" providerId="ADAL" clId="{2F6FF9B7-6850-4BFD-94D9-DB524BDA08CC}" dt="2025-04-01T23:42:43.999" v="1814" actId="27636"/>
          <ac:spMkLst>
            <pc:docMk/>
            <pc:sldMk cId="4002859733" sldId="286"/>
            <ac:spMk id="3" creationId="{D06BD1C5-AF34-ADBB-026C-F322C497CDD7}"/>
          </ac:spMkLst>
        </pc:spChg>
        <pc:spChg chg="mod ord">
          <ac:chgData name="Davis, Robert" userId="475b3eb1-c7a2-4d7a-940f-3e397eedea66" providerId="ADAL" clId="{2F6FF9B7-6850-4BFD-94D9-DB524BDA08CC}" dt="2025-04-01T23:42:43.986" v="1813" actId="700"/>
          <ac:spMkLst>
            <pc:docMk/>
            <pc:sldMk cId="4002859733" sldId="286"/>
            <ac:spMk id="4" creationId="{90E4E2DF-B191-2D05-384C-31FE42288244}"/>
          </ac:spMkLst>
        </pc:spChg>
        <pc:spChg chg="mod">
          <ac:chgData name="Davis, Robert" userId="475b3eb1-c7a2-4d7a-940f-3e397eedea66" providerId="ADAL" clId="{2F6FF9B7-6850-4BFD-94D9-DB524BDA08CC}" dt="2025-04-02T00:45:26.766" v="2790" actId="20577"/>
          <ac:spMkLst>
            <pc:docMk/>
            <pc:sldMk cId="4002859733" sldId="286"/>
            <ac:spMk id="7" creationId="{437B2330-5E29-0C84-6D43-CBFC983A4A5D}"/>
          </ac:spMkLst>
        </pc:spChg>
        <pc:spChg chg="mod">
          <ac:chgData name="Davis, Robert" userId="475b3eb1-c7a2-4d7a-940f-3e397eedea66" providerId="ADAL" clId="{2F6FF9B7-6850-4BFD-94D9-DB524BDA08CC}" dt="2025-04-02T00:45:21.277" v="2786" actId="20577"/>
          <ac:spMkLst>
            <pc:docMk/>
            <pc:sldMk cId="4002859733" sldId="286"/>
            <ac:spMk id="10" creationId="{473B41CD-E587-2243-41EE-048AABE72C34}"/>
          </ac:spMkLst>
        </pc:spChg>
      </pc:sldChg>
      <pc:sldChg chg="addSp modSp mod modClrScheme chgLayout">
        <pc:chgData name="Davis, Robert" userId="475b3eb1-c7a2-4d7a-940f-3e397eedea66" providerId="ADAL" clId="{2F6FF9B7-6850-4BFD-94D9-DB524BDA08CC}" dt="2025-03-31T21:07:23.478" v="493" actId="700"/>
        <pc:sldMkLst>
          <pc:docMk/>
          <pc:sldMk cId="2846542737" sldId="288"/>
        </pc:sldMkLst>
      </pc:sldChg>
      <pc:sldChg chg="modSp mod">
        <pc:chgData name="Davis, Robert" userId="475b3eb1-c7a2-4d7a-940f-3e397eedea66" providerId="ADAL" clId="{2F6FF9B7-6850-4BFD-94D9-DB524BDA08CC}" dt="2025-03-31T21:23:15.781" v="515" actId="255"/>
        <pc:sldMkLst>
          <pc:docMk/>
          <pc:sldMk cId="401500038" sldId="289"/>
        </pc:sldMkLst>
        <pc:spChg chg="mod">
          <ac:chgData name="Davis, Robert" userId="475b3eb1-c7a2-4d7a-940f-3e397eedea66" providerId="ADAL" clId="{2F6FF9B7-6850-4BFD-94D9-DB524BDA08CC}" dt="2025-03-31T21:23:15.781" v="515" actId="255"/>
          <ac:spMkLst>
            <pc:docMk/>
            <pc:sldMk cId="401500038" sldId="289"/>
            <ac:spMk id="4" creationId="{4A599F3B-3AC4-EAE0-D8C8-A445B34023A4}"/>
          </ac:spMkLst>
        </pc:spChg>
      </pc:sldChg>
      <pc:sldChg chg="addSp delSp modSp mod">
        <pc:chgData name="Davis, Robert" userId="475b3eb1-c7a2-4d7a-940f-3e397eedea66" providerId="ADAL" clId="{2F6FF9B7-6850-4BFD-94D9-DB524BDA08CC}" dt="2025-03-31T22:28:45.113" v="757" actId="21"/>
        <pc:sldMkLst>
          <pc:docMk/>
          <pc:sldMk cId="3133191394" sldId="290"/>
        </pc:sldMkLst>
        <pc:spChg chg="mod">
          <ac:chgData name="Davis, Robert" userId="475b3eb1-c7a2-4d7a-940f-3e397eedea66" providerId="ADAL" clId="{2F6FF9B7-6850-4BFD-94D9-DB524BDA08CC}" dt="2025-03-31T22:19:14.783" v="738" actId="207"/>
          <ac:spMkLst>
            <pc:docMk/>
            <pc:sldMk cId="3133191394" sldId="290"/>
            <ac:spMk id="4" creationId="{D57BA8B1-835E-3A5F-38F4-7A3A8641929F}"/>
          </ac:spMkLst>
        </pc:spChg>
      </pc:sldChg>
      <pc:sldChg chg="addSp modSp mod">
        <pc:chgData name="Davis, Robert" userId="475b3eb1-c7a2-4d7a-940f-3e397eedea66" providerId="ADAL" clId="{2F6FF9B7-6850-4BFD-94D9-DB524BDA08CC}" dt="2025-03-31T22:27:55.162" v="750" actId="1076"/>
        <pc:sldMkLst>
          <pc:docMk/>
          <pc:sldMk cId="1144472640" sldId="291"/>
        </pc:sldMkLst>
      </pc:sldChg>
      <pc:sldChg chg="mod modShow">
        <pc:chgData name="Davis, Robert" userId="475b3eb1-c7a2-4d7a-940f-3e397eedea66" providerId="ADAL" clId="{2F6FF9B7-6850-4BFD-94D9-DB524BDA08CC}" dt="2025-04-01T23:11:01.515" v="1114" actId="729"/>
        <pc:sldMkLst>
          <pc:docMk/>
          <pc:sldMk cId="3829078124" sldId="292"/>
        </pc:sldMkLst>
      </pc:sldChg>
      <pc:sldChg chg="mod modShow">
        <pc:chgData name="Davis, Robert" userId="475b3eb1-c7a2-4d7a-940f-3e397eedea66" providerId="ADAL" clId="{2F6FF9B7-6850-4BFD-94D9-DB524BDA08CC}" dt="2025-03-31T20:39:57.754" v="320" actId="729"/>
        <pc:sldMkLst>
          <pc:docMk/>
          <pc:sldMk cId="1002374116" sldId="295"/>
        </pc:sldMkLst>
      </pc:sldChg>
      <pc:sldChg chg="addSp delSp modSp mod modClrScheme chgLayout modNotesTx">
        <pc:chgData name="Davis, Robert" userId="475b3eb1-c7a2-4d7a-940f-3e397eedea66" providerId="ADAL" clId="{2F6FF9B7-6850-4BFD-94D9-DB524BDA08CC}" dt="2025-04-02T00:47:08.510" v="2866" actId="20577"/>
        <pc:sldMkLst>
          <pc:docMk/>
          <pc:sldMk cId="1333078185" sldId="296"/>
        </pc:sldMkLst>
        <pc:spChg chg="mod ord">
          <ac:chgData name="Davis, Robert" userId="475b3eb1-c7a2-4d7a-940f-3e397eedea66" providerId="ADAL" clId="{2F6FF9B7-6850-4BFD-94D9-DB524BDA08CC}" dt="2025-04-01T23:34:35.128" v="1788" actId="700"/>
          <ac:spMkLst>
            <pc:docMk/>
            <pc:sldMk cId="1333078185" sldId="296"/>
            <ac:spMk id="2" creationId="{68787AE5-9E45-92BC-D487-567793CCE062}"/>
          </ac:spMkLst>
        </pc:spChg>
        <pc:spChg chg="add mod">
          <ac:chgData name="Davis, Robert" userId="475b3eb1-c7a2-4d7a-940f-3e397eedea66" providerId="ADAL" clId="{2F6FF9B7-6850-4BFD-94D9-DB524BDA08CC}" dt="2025-04-02T00:46:42.342" v="2856" actId="164"/>
          <ac:spMkLst>
            <pc:docMk/>
            <pc:sldMk cId="1333078185" sldId="296"/>
            <ac:spMk id="3" creationId="{8C9D6D0D-6BA3-88A0-A296-2E7EDB1525D6}"/>
          </ac:spMkLst>
        </pc:spChg>
        <pc:spChg chg="mod ord">
          <ac:chgData name="Davis, Robert" userId="475b3eb1-c7a2-4d7a-940f-3e397eedea66" providerId="ADAL" clId="{2F6FF9B7-6850-4BFD-94D9-DB524BDA08CC}" dt="2025-04-01T23:46:40.221" v="1830" actId="20577"/>
          <ac:spMkLst>
            <pc:docMk/>
            <pc:sldMk cId="1333078185" sldId="296"/>
            <ac:spMk id="4" creationId="{D4F0E321-ACF7-37D8-2DEF-CAB214B1A830}"/>
          </ac:spMkLst>
        </pc:spChg>
        <pc:spChg chg="mod ord">
          <ac:chgData name="Davis, Robert" userId="475b3eb1-c7a2-4d7a-940f-3e397eedea66" providerId="ADAL" clId="{2F6FF9B7-6850-4BFD-94D9-DB524BDA08CC}" dt="2025-04-01T23:34:35.128" v="1788" actId="700"/>
          <ac:spMkLst>
            <pc:docMk/>
            <pc:sldMk cId="1333078185" sldId="296"/>
            <ac:spMk id="7" creationId="{12535B87-1BDE-5044-35B1-16F6EFC77A69}"/>
          </ac:spMkLst>
        </pc:spChg>
        <pc:spChg chg="mod">
          <ac:chgData name="Davis, Robert" userId="475b3eb1-c7a2-4d7a-940f-3e397eedea66" providerId="ADAL" clId="{2F6FF9B7-6850-4BFD-94D9-DB524BDA08CC}" dt="2025-04-02T00:47:04.122" v="2862" actId="20577"/>
          <ac:spMkLst>
            <pc:docMk/>
            <pc:sldMk cId="1333078185" sldId="296"/>
            <ac:spMk id="10" creationId="{7E99FFA9-C759-169D-B959-39883809C96D}"/>
          </ac:spMkLst>
        </pc:spChg>
        <pc:spChg chg="mod">
          <ac:chgData name="Davis, Robert" userId="475b3eb1-c7a2-4d7a-940f-3e397eedea66" providerId="ADAL" clId="{2F6FF9B7-6850-4BFD-94D9-DB524BDA08CC}" dt="2025-04-02T00:47:08.510" v="2866" actId="20577"/>
          <ac:spMkLst>
            <pc:docMk/>
            <pc:sldMk cId="1333078185" sldId="296"/>
            <ac:spMk id="17" creationId="{4E8D8C43-36D9-208E-65E1-B6C93F379BD3}"/>
          </ac:spMkLst>
        </pc:spChg>
        <pc:grpChg chg="add mod">
          <ac:chgData name="Davis, Robert" userId="475b3eb1-c7a2-4d7a-940f-3e397eedea66" providerId="ADAL" clId="{2F6FF9B7-6850-4BFD-94D9-DB524BDA08CC}" dt="2025-04-02T00:46:42.342" v="2856" actId="164"/>
          <ac:grpSpMkLst>
            <pc:docMk/>
            <pc:sldMk cId="1333078185" sldId="296"/>
            <ac:grpSpMk id="11" creationId="{526EBAC0-4B8E-D176-3DBA-90C44F98EB9B}"/>
          </ac:grpSpMkLst>
        </pc:grpChg>
        <pc:grpChg chg="mod">
          <ac:chgData name="Davis, Robert" userId="475b3eb1-c7a2-4d7a-940f-3e397eedea66" providerId="ADAL" clId="{2F6FF9B7-6850-4BFD-94D9-DB524BDA08CC}" dt="2025-04-01T23:35:23.102" v="1794" actId="1076"/>
          <ac:grpSpMkLst>
            <pc:docMk/>
            <pc:sldMk cId="1333078185" sldId="296"/>
            <ac:grpSpMk id="18" creationId="{B1D235C8-AE52-023E-DD2D-1B8D0DE5DD19}"/>
          </ac:grpSpMkLst>
        </pc:grpChg>
        <pc:grpChg chg="mod">
          <ac:chgData name="Davis, Robert" userId="475b3eb1-c7a2-4d7a-940f-3e397eedea66" providerId="ADAL" clId="{2F6FF9B7-6850-4BFD-94D9-DB524BDA08CC}" dt="2025-04-01T23:35:35.664" v="1797" actId="1076"/>
          <ac:grpSpMkLst>
            <pc:docMk/>
            <pc:sldMk cId="1333078185" sldId="296"/>
            <ac:grpSpMk id="19" creationId="{693031E5-378D-DD37-A5AA-5A4C8BDC2C7E}"/>
          </ac:grpSpMkLst>
        </pc:grpChg>
        <pc:picChg chg="mod">
          <ac:chgData name="Davis, Robert" userId="475b3eb1-c7a2-4d7a-940f-3e397eedea66" providerId="ADAL" clId="{2F6FF9B7-6850-4BFD-94D9-DB524BDA08CC}" dt="2025-04-01T23:35:25.629" v="1795" actId="1076"/>
          <ac:picMkLst>
            <pc:docMk/>
            <pc:sldMk cId="1333078185" sldId="296"/>
            <ac:picMk id="9" creationId="{885F16F7-50A5-1B3C-AEAC-67CCD61F185D}"/>
          </ac:picMkLst>
        </pc:picChg>
        <pc:picChg chg="mod">
          <ac:chgData name="Davis, Robert" userId="475b3eb1-c7a2-4d7a-940f-3e397eedea66" providerId="ADAL" clId="{2F6FF9B7-6850-4BFD-94D9-DB524BDA08CC}" dt="2025-04-02T00:46:42.342" v="2856" actId="164"/>
          <ac:picMkLst>
            <pc:docMk/>
            <pc:sldMk cId="1333078185" sldId="296"/>
            <ac:picMk id="12" creationId="{C895535B-9D56-53EE-FCA9-C5C48D7A9A80}"/>
          </ac:picMkLst>
        </pc:picChg>
      </pc:sldChg>
      <pc:sldChg chg="delSp modSp mod delAnim modAnim">
        <pc:chgData name="Davis, Robert" userId="475b3eb1-c7a2-4d7a-940f-3e397eedea66" providerId="ADAL" clId="{2F6FF9B7-6850-4BFD-94D9-DB524BDA08CC}" dt="2025-04-02T00:58:38.088" v="2918"/>
        <pc:sldMkLst>
          <pc:docMk/>
          <pc:sldMk cId="3400904021" sldId="298"/>
        </pc:sldMkLst>
        <pc:spChg chg="mod">
          <ac:chgData name="Davis, Robert" userId="475b3eb1-c7a2-4d7a-940f-3e397eedea66" providerId="ADAL" clId="{2F6FF9B7-6850-4BFD-94D9-DB524BDA08CC}" dt="2025-03-31T23:15:16.461" v="781" actId="20577"/>
          <ac:spMkLst>
            <pc:docMk/>
            <pc:sldMk cId="3400904021" sldId="298"/>
            <ac:spMk id="4" creationId="{38B2C542-144A-8844-1D30-6747E0DE32E5}"/>
          </ac:spMkLst>
        </pc:spChg>
        <pc:spChg chg="mod">
          <ac:chgData name="Davis, Robert" userId="475b3eb1-c7a2-4d7a-940f-3e397eedea66" providerId="ADAL" clId="{2F6FF9B7-6850-4BFD-94D9-DB524BDA08CC}" dt="2025-03-31T19:30:17.946" v="54" actId="1076"/>
          <ac:spMkLst>
            <pc:docMk/>
            <pc:sldMk cId="3400904021" sldId="298"/>
            <ac:spMk id="9" creationId="{B897E0F4-83A6-AD5F-A6D4-09B1AC8750BE}"/>
          </ac:spMkLst>
        </pc:spChg>
        <pc:picChg chg="mod ord">
          <ac:chgData name="Davis, Robert" userId="475b3eb1-c7a2-4d7a-940f-3e397eedea66" providerId="ADAL" clId="{2F6FF9B7-6850-4BFD-94D9-DB524BDA08CC}" dt="2025-03-31T19:30:09.036" v="53" actId="1076"/>
          <ac:picMkLst>
            <pc:docMk/>
            <pc:sldMk cId="3400904021" sldId="298"/>
            <ac:picMk id="2" creationId="{A2C7137A-B3E8-EABC-505C-2E6B0301EB74}"/>
          </ac:picMkLst>
        </pc:picChg>
      </pc:sldChg>
      <pc:sldChg chg="addSp delSp modSp mod modAnim">
        <pc:chgData name="Davis, Robert" userId="475b3eb1-c7a2-4d7a-940f-3e397eedea66" providerId="ADAL" clId="{2F6FF9B7-6850-4BFD-94D9-DB524BDA08CC}" dt="2025-04-02T00:58:56.185" v="2920"/>
        <pc:sldMkLst>
          <pc:docMk/>
          <pc:sldMk cId="468784993" sldId="299"/>
        </pc:sldMkLst>
        <pc:spChg chg="add mod">
          <ac:chgData name="Davis, Robert" userId="475b3eb1-c7a2-4d7a-940f-3e397eedea66" providerId="ADAL" clId="{2F6FF9B7-6850-4BFD-94D9-DB524BDA08CC}" dt="2025-03-31T20:36:19.954" v="193" actId="164"/>
          <ac:spMkLst>
            <pc:docMk/>
            <pc:sldMk cId="468784993" sldId="299"/>
            <ac:spMk id="23" creationId="{5C61A0D8-E05D-9D1A-4216-D3BDD76CF338}"/>
          </ac:spMkLst>
        </pc:spChg>
        <pc:spChg chg="add mod">
          <ac:chgData name="Davis, Robert" userId="475b3eb1-c7a2-4d7a-940f-3e397eedea66" providerId="ADAL" clId="{2F6FF9B7-6850-4BFD-94D9-DB524BDA08CC}" dt="2025-03-31T20:36:19.954" v="193" actId="164"/>
          <ac:spMkLst>
            <pc:docMk/>
            <pc:sldMk cId="468784993" sldId="299"/>
            <ac:spMk id="24" creationId="{05097FF1-9162-7D07-02C1-3DF787085AE6}"/>
          </ac:spMkLst>
        </pc:spChg>
        <pc:spChg chg="add mod">
          <ac:chgData name="Davis, Robert" userId="475b3eb1-c7a2-4d7a-940f-3e397eedea66" providerId="ADAL" clId="{2F6FF9B7-6850-4BFD-94D9-DB524BDA08CC}" dt="2025-03-31T20:36:19.954" v="193" actId="164"/>
          <ac:spMkLst>
            <pc:docMk/>
            <pc:sldMk cId="468784993" sldId="299"/>
            <ac:spMk id="39" creationId="{3B46D12E-5B6E-7DAA-72C6-7D7602BFA61E}"/>
          </ac:spMkLst>
        </pc:spChg>
        <pc:spChg chg="add mod">
          <ac:chgData name="Davis, Robert" userId="475b3eb1-c7a2-4d7a-940f-3e397eedea66" providerId="ADAL" clId="{2F6FF9B7-6850-4BFD-94D9-DB524BDA08CC}" dt="2025-03-31T20:36:19.954" v="193" actId="164"/>
          <ac:spMkLst>
            <pc:docMk/>
            <pc:sldMk cId="468784993" sldId="299"/>
            <ac:spMk id="42" creationId="{0A09A745-682F-403C-602B-FAC00C62D4DB}"/>
          </ac:spMkLst>
        </pc:spChg>
        <pc:spChg chg="add mod">
          <ac:chgData name="Davis, Robert" userId="475b3eb1-c7a2-4d7a-940f-3e397eedea66" providerId="ADAL" clId="{2F6FF9B7-6850-4BFD-94D9-DB524BDA08CC}" dt="2025-03-31T20:36:19.954" v="193" actId="164"/>
          <ac:spMkLst>
            <pc:docMk/>
            <pc:sldMk cId="468784993" sldId="299"/>
            <ac:spMk id="43" creationId="{14B3CAA5-A564-1AD4-1512-DE56FCA39177}"/>
          </ac:spMkLst>
        </pc:spChg>
        <pc:spChg chg="add mod">
          <ac:chgData name="Davis, Robert" userId="475b3eb1-c7a2-4d7a-940f-3e397eedea66" providerId="ADAL" clId="{2F6FF9B7-6850-4BFD-94D9-DB524BDA08CC}" dt="2025-03-31T20:37:42.024" v="319" actId="164"/>
          <ac:spMkLst>
            <pc:docMk/>
            <pc:sldMk cId="468784993" sldId="299"/>
            <ac:spMk id="45" creationId="{2AFF0BFB-39A5-AB87-26A2-B8446EB81DF4}"/>
          </ac:spMkLst>
        </pc:spChg>
        <pc:grpChg chg="add mod">
          <ac:chgData name="Davis, Robert" userId="475b3eb1-c7a2-4d7a-940f-3e397eedea66" providerId="ADAL" clId="{2F6FF9B7-6850-4BFD-94D9-DB524BDA08CC}" dt="2025-03-31T20:37:42.024" v="319" actId="164"/>
          <ac:grpSpMkLst>
            <pc:docMk/>
            <pc:sldMk cId="468784993" sldId="299"/>
            <ac:grpSpMk id="44" creationId="{158F9C13-A9E7-A1E5-729D-DAC85769493B}"/>
          </ac:grpSpMkLst>
        </pc:grpChg>
        <pc:grpChg chg="add mod">
          <ac:chgData name="Davis, Robert" userId="475b3eb1-c7a2-4d7a-940f-3e397eedea66" providerId="ADAL" clId="{2F6FF9B7-6850-4BFD-94D9-DB524BDA08CC}" dt="2025-03-31T22:24:41.603" v="740" actId="1076"/>
          <ac:grpSpMkLst>
            <pc:docMk/>
            <pc:sldMk cId="468784993" sldId="299"/>
            <ac:grpSpMk id="46" creationId="{A1DDA6EB-1569-ED09-6981-73D78576326F}"/>
          </ac:grpSpMkLst>
        </pc:grpChg>
        <pc:picChg chg="mod">
          <ac:chgData name="Davis, Robert" userId="475b3eb1-c7a2-4d7a-940f-3e397eedea66" providerId="ADAL" clId="{2F6FF9B7-6850-4BFD-94D9-DB524BDA08CC}" dt="2025-03-31T20:28:02.382" v="62" actId="1076"/>
          <ac:picMkLst>
            <pc:docMk/>
            <pc:sldMk cId="468784993" sldId="299"/>
            <ac:picMk id="3" creationId="{5915CF3D-15D2-8855-E659-F23E7A224948}"/>
          </ac:picMkLst>
        </pc:picChg>
        <pc:picChg chg="add mod modCrop">
          <ac:chgData name="Davis, Robert" userId="475b3eb1-c7a2-4d7a-940f-3e397eedea66" providerId="ADAL" clId="{2F6FF9B7-6850-4BFD-94D9-DB524BDA08CC}" dt="2025-03-31T20:36:19.954" v="193" actId="164"/>
          <ac:picMkLst>
            <pc:docMk/>
            <pc:sldMk cId="468784993" sldId="299"/>
            <ac:picMk id="11" creationId="{2C5FF92F-19ED-4225-5C39-FDA93A63C85F}"/>
          </ac:picMkLst>
        </pc:picChg>
        <pc:cxnChg chg="add mod">
          <ac:chgData name="Davis, Robert" userId="475b3eb1-c7a2-4d7a-940f-3e397eedea66" providerId="ADAL" clId="{2F6FF9B7-6850-4BFD-94D9-DB524BDA08CC}" dt="2025-03-31T20:36:19.954" v="193" actId="164"/>
          <ac:cxnSpMkLst>
            <pc:docMk/>
            <pc:sldMk cId="468784993" sldId="299"/>
            <ac:cxnSpMk id="17" creationId="{06C39320-20F5-C881-072C-22D5DF6AC92E}"/>
          </ac:cxnSpMkLst>
        </pc:cxnChg>
        <pc:cxnChg chg="add mod">
          <ac:chgData name="Davis, Robert" userId="475b3eb1-c7a2-4d7a-940f-3e397eedea66" providerId="ADAL" clId="{2F6FF9B7-6850-4BFD-94D9-DB524BDA08CC}" dt="2025-03-31T20:36:19.954" v="193" actId="164"/>
          <ac:cxnSpMkLst>
            <pc:docMk/>
            <pc:sldMk cId="468784993" sldId="299"/>
            <ac:cxnSpMk id="19" creationId="{9AB853E6-F474-0456-1142-D8FB548F9EEC}"/>
          </ac:cxnSpMkLst>
        </pc:cxnChg>
        <pc:cxnChg chg="add mod">
          <ac:chgData name="Davis, Robert" userId="475b3eb1-c7a2-4d7a-940f-3e397eedea66" providerId="ADAL" clId="{2F6FF9B7-6850-4BFD-94D9-DB524BDA08CC}" dt="2025-03-31T20:36:19.954" v="193" actId="164"/>
          <ac:cxnSpMkLst>
            <pc:docMk/>
            <pc:sldMk cId="468784993" sldId="299"/>
            <ac:cxnSpMk id="22" creationId="{0FC0D6F5-2ABE-B2B8-1F6C-6B3139A045F1}"/>
          </ac:cxnSpMkLst>
        </pc:cxnChg>
      </pc:sldChg>
      <pc:sldChg chg="addSp modSp mod modClrScheme chgLayout">
        <pc:chgData name="Davis, Robert" userId="475b3eb1-c7a2-4d7a-940f-3e397eedea66" providerId="ADAL" clId="{2F6FF9B7-6850-4BFD-94D9-DB524BDA08CC}" dt="2025-04-02T00:45:15.337" v="2780" actId="20577"/>
        <pc:sldMkLst>
          <pc:docMk/>
          <pc:sldMk cId="3156648842" sldId="300"/>
        </pc:sldMkLst>
        <pc:spChg chg="mod ord">
          <ac:chgData name="Davis, Robert" userId="475b3eb1-c7a2-4d7a-940f-3e397eedea66" providerId="ADAL" clId="{2F6FF9B7-6850-4BFD-94D9-DB524BDA08CC}" dt="2025-04-01T23:47:29.804" v="1831" actId="700"/>
          <ac:spMkLst>
            <pc:docMk/>
            <pc:sldMk cId="3156648842" sldId="300"/>
            <ac:spMk id="2" creationId="{020505AF-5EAD-C338-35F0-6D5EA4CCE72E}"/>
          </ac:spMkLst>
        </pc:spChg>
        <pc:spChg chg="mod ord">
          <ac:chgData name="Davis, Robert" userId="475b3eb1-c7a2-4d7a-940f-3e397eedea66" providerId="ADAL" clId="{2F6FF9B7-6850-4BFD-94D9-DB524BDA08CC}" dt="2025-04-01T23:47:29.804" v="1831" actId="700"/>
          <ac:spMkLst>
            <pc:docMk/>
            <pc:sldMk cId="3156648842" sldId="300"/>
            <ac:spMk id="3" creationId="{D7E8DB84-DE91-6FB1-EE05-93ADDAA374B9}"/>
          </ac:spMkLst>
        </pc:spChg>
        <pc:spChg chg="mod ord">
          <ac:chgData name="Davis, Robert" userId="475b3eb1-c7a2-4d7a-940f-3e397eedea66" providerId="ADAL" clId="{2F6FF9B7-6850-4BFD-94D9-DB524BDA08CC}" dt="2025-04-01T23:47:29.804" v="1831" actId="700"/>
          <ac:spMkLst>
            <pc:docMk/>
            <pc:sldMk cId="3156648842" sldId="300"/>
            <ac:spMk id="4" creationId="{8D916E79-050C-B753-996E-57AA2F834C90}"/>
          </ac:spMkLst>
        </pc:spChg>
        <pc:spChg chg="add mod">
          <ac:chgData name="Davis, Robert" userId="475b3eb1-c7a2-4d7a-940f-3e397eedea66" providerId="ADAL" clId="{2F6FF9B7-6850-4BFD-94D9-DB524BDA08CC}" dt="2025-04-01T22:02:20.326" v="1105"/>
          <ac:spMkLst>
            <pc:docMk/>
            <pc:sldMk cId="3156648842" sldId="300"/>
            <ac:spMk id="5" creationId="{1F994DCB-D5B6-2C7C-5224-586027F0B360}"/>
          </ac:spMkLst>
        </pc:spChg>
        <pc:spChg chg="mod">
          <ac:chgData name="Davis, Robert" userId="475b3eb1-c7a2-4d7a-940f-3e397eedea66" providerId="ADAL" clId="{2F6FF9B7-6850-4BFD-94D9-DB524BDA08CC}" dt="2025-04-02T00:45:09.222" v="2773" actId="20577"/>
          <ac:spMkLst>
            <pc:docMk/>
            <pc:sldMk cId="3156648842" sldId="300"/>
            <ac:spMk id="9" creationId="{69744E74-AFAF-E4B7-0CFA-37458ADE0DFD}"/>
          </ac:spMkLst>
        </pc:spChg>
        <pc:spChg chg="mod">
          <ac:chgData name="Davis, Robert" userId="475b3eb1-c7a2-4d7a-940f-3e397eedea66" providerId="ADAL" clId="{2F6FF9B7-6850-4BFD-94D9-DB524BDA08CC}" dt="2025-04-02T00:45:15.337" v="2780" actId="20577"/>
          <ac:spMkLst>
            <pc:docMk/>
            <pc:sldMk cId="3156648842" sldId="300"/>
            <ac:spMk id="12" creationId="{9BA2E8CC-662A-9BD9-B52C-7130C4963580}"/>
          </ac:spMkLst>
        </pc:spChg>
        <pc:picChg chg="add mod">
          <ac:chgData name="Davis, Robert" userId="475b3eb1-c7a2-4d7a-940f-3e397eedea66" providerId="ADAL" clId="{2F6FF9B7-6850-4BFD-94D9-DB524BDA08CC}" dt="2025-04-01T23:43:51.729" v="1823" actId="1076"/>
          <ac:picMkLst>
            <pc:docMk/>
            <pc:sldMk cId="3156648842" sldId="300"/>
            <ac:picMk id="11" creationId="{794B5559-3F4C-52B7-D656-390DA6A1EA7B}"/>
          </ac:picMkLst>
        </pc:picChg>
      </pc:sldChg>
      <pc:sldChg chg="delSp add mod">
        <pc:chgData name="Davis, Robert" userId="475b3eb1-c7a2-4d7a-940f-3e397eedea66" providerId="ADAL" clId="{2F6FF9B7-6850-4BFD-94D9-DB524BDA08CC}" dt="2025-04-01T21:59:35.535" v="833" actId="478"/>
        <pc:sldMkLst>
          <pc:docMk/>
          <pc:sldMk cId="1461885554" sldId="302"/>
        </pc:sldMkLst>
        <pc:spChg chg="del">
          <ac:chgData name="Davis, Robert" userId="475b3eb1-c7a2-4d7a-940f-3e397eedea66" providerId="ADAL" clId="{2F6FF9B7-6850-4BFD-94D9-DB524BDA08CC}" dt="2025-04-01T21:59:35.535" v="833" actId="478"/>
          <ac:spMkLst>
            <pc:docMk/>
            <pc:sldMk cId="1461885554" sldId="302"/>
            <ac:spMk id="10" creationId="{D1E75EEE-00BD-548A-CB6D-B810A2988793}"/>
          </ac:spMkLst>
        </pc:spChg>
      </pc:sldChg>
      <pc:sldChg chg="addSp delSp modSp del mod">
        <pc:chgData name="Davis, Robert" userId="475b3eb1-c7a2-4d7a-940f-3e397eedea66" providerId="ADAL" clId="{2F6FF9B7-6850-4BFD-94D9-DB524BDA08CC}" dt="2025-04-01T21:59:28.780" v="831" actId="2696"/>
        <pc:sldMkLst>
          <pc:docMk/>
          <pc:sldMk cId="1804474065" sldId="302"/>
        </pc:sldMkLst>
        <pc:spChg chg="add del mod">
          <ac:chgData name="Davis, Robert" userId="475b3eb1-c7a2-4d7a-940f-3e397eedea66" providerId="ADAL" clId="{2F6FF9B7-6850-4BFD-94D9-DB524BDA08CC}" dt="2025-04-01T00:08:30.286" v="817" actId="478"/>
          <ac:spMkLst>
            <pc:docMk/>
            <pc:sldMk cId="1804474065" sldId="302"/>
            <ac:spMk id="8" creationId="{B3B1D84C-7E59-E0D0-ABA0-A666B1A1209C}"/>
          </ac:spMkLst>
        </pc:spChg>
        <pc:spChg chg="add del mod">
          <ac:chgData name="Davis, Robert" userId="475b3eb1-c7a2-4d7a-940f-3e397eedea66" providerId="ADAL" clId="{2F6FF9B7-6850-4BFD-94D9-DB524BDA08CC}" dt="2025-04-01T00:07:33.545" v="810" actId="478"/>
          <ac:spMkLst>
            <pc:docMk/>
            <pc:sldMk cId="1804474065" sldId="302"/>
            <ac:spMk id="9" creationId="{CB118B71-05D6-8434-39D4-CAC6839B1B71}"/>
          </ac:spMkLst>
        </pc:spChg>
      </pc:sldChg>
      <pc:sldChg chg="addSp delSp modSp mod modClrScheme chgLayout">
        <pc:chgData name="Davis, Robert" userId="475b3eb1-c7a2-4d7a-940f-3e397eedea66" providerId="ADAL" clId="{2F6FF9B7-6850-4BFD-94D9-DB524BDA08CC}" dt="2025-04-02T00:45:04.627" v="2771" actId="20577"/>
        <pc:sldMkLst>
          <pc:docMk/>
          <pc:sldMk cId="2880537147" sldId="303"/>
        </pc:sldMkLst>
        <pc:spChg chg="mod ord">
          <ac:chgData name="Davis, Robert" userId="475b3eb1-c7a2-4d7a-940f-3e397eedea66" providerId="ADAL" clId="{2F6FF9B7-6850-4BFD-94D9-DB524BDA08CC}" dt="2025-04-01T23:47:38.211" v="1832" actId="700"/>
          <ac:spMkLst>
            <pc:docMk/>
            <pc:sldMk cId="2880537147" sldId="303"/>
            <ac:spMk id="2" creationId="{117FF00A-C3CC-0F3A-8B4E-46B111BEC8FB}"/>
          </ac:spMkLst>
        </pc:spChg>
        <pc:spChg chg="mod ord">
          <ac:chgData name="Davis, Robert" userId="475b3eb1-c7a2-4d7a-940f-3e397eedea66" providerId="ADAL" clId="{2F6FF9B7-6850-4BFD-94D9-DB524BDA08CC}" dt="2025-04-01T23:47:38.211" v="1832" actId="700"/>
          <ac:spMkLst>
            <pc:docMk/>
            <pc:sldMk cId="2880537147" sldId="303"/>
            <ac:spMk id="3" creationId="{A6427092-AA0F-072C-3D7B-878E8D88B848}"/>
          </ac:spMkLst>
        </pc:spChg>
        <pc:spChg chg="mod ord">
          <ac:chgData name="Davis, Robert" userId="475b3eb1-c7a2-4d7a-940f-3e397eedea66" providerId="ADAL" clId="{2F6FF9B7-6850-4BFD-94D9-DB524BDA08CC}" dt="2025-04-01T23:47:38.211" v="1832" actId="700"/>
          <ac:spMkLst>
            <pc:docMk/>
            <pc:sldMk cId="2880537147" sldId="303"/>
            <ac:spMk id="4" creationId="{C5005511-EBB6-A212-D13E-AF64EE8F750D}"/>
          </ac:spMkLst>
        </pc:spChg>
        <pc:spChg chg="add del mod">
          <ac:chgData name="Davis, Robert" userId="475b3eb1-c7a2-4d7a-940f-3e397eedea66" providerId="ADAL" clId="{2F6FF9B7-6850-4BFD-94D9-DB524BDA08CC}" dt="2025-04-01T22:01:21.366" v="1016"/>
          <ac:spMkLst>
            <pc:docMk/>
            <pc:sldMk cId="2880537147" sldId="303"/>
            <ac:spMk id="5" creationId="{0F18DE5A-81F9-E5A8-1E89-C858E3255607}"/>
          </ac:spMkLst>
        </pc:spChg>
        <pc:spChg chg="mod">
          <ac:chgData name="Davis, Robert" userId="475b3eb1-c7a2-4d7a-940f-3e397eedea66" providerId="ADAL" clId="{2F6FF9B7-6850-4BFD-94D9-DB524BDA08CC}" dt="2025-04-02T00:44:46.717" v="2746" actId="20577"/>
          <ac:spMkLst>
            <pc:docMk/>
            <pc:sldMk cId="2880537147" sldId="303"/>
            <ac:spMk id="9" creationId="{ABE1FAD9-3897-64D0-463F-C7FE00D5FDB0}"/>
          </ac:spMkLst>
        </pc:spChg>
        <pc:spChg chg="add del mod">
          <ac:chgData name="Davis, Robert" userId="475b3eb1-c7a2-4d7a-940f-3e397eedea66" providerId="ADAL" clId="{2F6FF9B7-6850-4BFD-94D9-DB524BDA08CC}" dt="2025-04-01T22:02:05.618" v="1102" actId="21"/>
          <ac:spMkLst>
            <pc:docMk/>
            <pc:sldMk cId="2880537147" sldId="303"/>
            <ac:spMk id="11" creationId="{AFE34079-5011-7886-26B3-FA041F77C2E4}"/>
          </ac:spMkLst>
        </pc:spChg>
        <pc:spChg chg="mod">
          <ac:chgData name="Davis, Robert" userId="475b3eb1-c7a2-4d7a-940f-3e397eedea66" providerId="ADAL" clId="{2F6FF9B7-6850-4BFD-94D9-DB524BDA08CC}" dt="2025-04-02T00:45:04.627" v="2771" actId="20577"/>
          <ac:spMkLst>
            <pc:docMk/>
            <pc:sldMk cId="2880537147" sldId="303"/>
            <ac:spMk id="12" creationId="{E6D9E20B-54AE-AF9D-5336-4E305A058CDC}"/>
          </ac:spMkLst>
        </pc:spChg>
      </pc:sldChg>
      <pc:sldChg chg="addSp modSp mod modClrScheme chgLayout">
        <pc:chgData name="Davis, Robert" userId="475b3eb1-c7a2-4d7a-940f-3e397eedea66" providerId="ADAL" clId="{2F6FF9B7-6850-4BFD-94D9-DB524BDA08CC}" dt="2025-04-02T00:45:39.975" v="2802" actId="20577"/>
        <pc:sldMkLst>
          <pc:docMk/>
          <pc:sldMk cId="993575468" sldId="304"/>
        </pc:sldMkLst>
        <pc:spChg chg="mod ord">
          <ac:chgData name="Davis, Robert" userId="475b3eb1-c7a2-4d7a-940f-3e397eedea66" providerId="ADAL" clId="{2F6FF9B7-6850-4BFD-94D9-DB524BDA08CC}" dt="2025-04-01T23:42:58.371" v="1815" actId="700"/>
          <ac:spMkLst>
            <pc:docMk/>
            <pc:sldMk cId="993575468" sldId="304"/>
            <ac:spMk id="2" creationId="{EE20C5B5-AEEB-E289-D7D7-ED4CA2C2479C}"/>
          </ac:spMkLst>
        </pc:spChg>
        <pc:spChg chg="mod ord">
          <ac:chgData name="Davis, Robert" userId="475b3eb1-c7a2-4d7a-940f-3e397eedea66" providerId="ADAL" clId="{2F6FF9B7-6850-4BFD-94D9-DB524BDA08CC}" dt="2025-04-01T23:43:04.097" v="1816" actId="14100"/>
          <ac:spMkLst>
            <pc:docMk/>
            <pc:sldMk cId="993575468" sldId="304"/>
            <ac:spMk id="3" creationId="{F33511DE-13A1-BC36-D477-84FFC13BFB42}"/>
          </ac:spMkLst>
        </pc:spChg>
        <pc:spChg chg="mod ord">
          <ac:chgData name="Davis, Robert" userId="475b3eb1-c7a2-4d7a-940f-3e397eedea66" providerId="ADAL" clId="{2F6FF9B7-6850-4BFD-94D9-DB524BDA08CC}" dt="2025-04-01T23:42:58.371" v="1815" actId="700"/>
          <ac:spMkLst>
            <pc:docMk/>
            <pc:sldMk cId="993575468" sldId="304"/>
            <ac:spMk id="4" creationId="{3A2A06BA-3A15-417B-1B6D-DF17D575685C}"/>
          </ac:spMkLst>
        </pc:spChg>
        <pc:spChg chg="mod">
          <ac:chgData name="Davis, Robert" userId="475b3eb1-c7a2-4d7a-940f-3e397eedea66" providerId="ADAL" clId="{2F6FF9B7-6850-4BFD-94D9-DB524BDA08CC}" dt="2025-04-02T00:45:33.473" v="2794" actId="20577"/>
          <ac:spMkLst>
            <pc:docMk/>
            <pc:sldMk cId="993575468" sldId="304"/>
            <ac:spMk id="6" creationId="{9938F6A5-8E33-BDA8-AB62-FF4F2806C94A}"/>
          </ac:spMkLst>
        </pc:spChg>
        <pc:spChg chg="mod">
          <ac:chgData name="Davis, Robert" userId="475b3eb1-c7a2-4d7a-940f-3e397eedea66" providerId="ADAL" clId="{2F6FF9B7-6850-4BFD-94D9-DB524BDA08CC}" dt="2025-04-02T00:45:39.975" v="2802" actId="20577"/>
          <ac:spMkLst>
            <pc:docMk/>
            <pc:sldMk cId="993575468" sldId="304"/>
            <ac:spMk id="10" creationId="{3817C86D-C2C9-2A6F-E8AD-6FDC9C65B7F0}"/>
          </ac:spMkLst>
        </pc:spChg>
        <pc:picChg chg="mod">
          <ac:chgData name="Davis, Robert" userId="475b3eb1-c7a2-4d7a-940f-3e397eedea66" providerId="ADAL" clId="{2F6FF9B7-6850-4BFD-94D9-DB524BDA08CC}" dt="2025-04-01T23:43:06.174" v="1817" actId="1076"/>
          <ac:picMkLst>
            <pc:docMk/>
            <pc:sldMk cId="993575468" sldId="304"/>
            <ac:picMk id="7" creationId="{6BB757CF-7E3F-FCC8-74C0-9B629DF3073C}"/>
          </ac:picMkLst>
        </pc:picChg>
      </pc:sldChg>
      <pc:sldChg chg="addSp delSp modSp mod">
        <pc:chgData name="Davis, Robert" userId="475b3eb1-c7a2-4d7a-940f-3e397eedea66" providerId="ADAL" clId="{2F6FF9B7-6850-4BFD-94D9-DB524BDA08CC}" dt="2025-04-01T00:08:26.981" v="816" actId="478"/>
        <pc:sldMkLst>
          <pc:docMk/>
          <pc:sldMk cId="1806031277" sldId="305"/>
        </pc:sldMkLst>
        <pc:spChg chg="add del mod">
          <ac:chgData name="Davis, Robert" userId="475b3eb1-c7a2-4d7a-940f-3e397eedea66" providerId="ADAL" clId="{2F6FF9B7-6850-4BFD-94D9-DB524BDA08CC}" dt="2025-04-01T00:08:26.981" v="816" actId="478"/>
          <ac:spMkLst>
            <pc:docMk/>
            <pc:sldMk cId="1806031277" sldId="305"/>
            <ac:spMk id="3" creationId="{ECBFE36D-75CC-1CBB-662D-7A8570AFA159}"/>
          </ac:spMkLst>
        </pc:spChg>
      </pc:sldChg>
      <pc:sldChg chg="addSp delSp modSp mod">
        <pc:chgData name="Davis, Robert" userId="475b3eb1-c7a2-4d7a-940f-3e397eedea66" providerId="ADAL" clId="{2F6FF9B7-6850-4BFD-94D9-DB524BDA08CC}" dt="2025-04-01T00:07:35.402" v="811"/>
        <pc:sldMkLst>
          <pc:docMk/>
          <pc:sldMk cId="2155733904" sldId="306"/>
        </pc:sldMkLst>
        <pc:spChg chg="add mod">
          <ac:chgData name="Davis, Robert" userId="475b3eb1-c7a2-4d7a-940f-3e397eedea66" providerId="ADAL" clId="{2F6FF9B7-6850-4BFD-94D9-DB524BDA08CC}" dt="2025-04-01T00:07:35.402" v="811"/>
          <ac:spMkLst>
            <pc:docMk/>
            <pc:sldMk cId="2155733904" sldId="306"/>
            <ac:spMk id="23" creationId="{50ADE3B5-747A-2369-F930-1E4C84A91F4A}"/>
          </ac:spMkLst>
        </pc:spChg>
      </pc:sldChg>
      <pc:sldChg chg="addSp delSp modSp mod">
        <pc:chgData name="Davis, Robert" userId="475b3eb1-c7a2-4d7a-940f-3e397eedea66" providerId="ADAL" clId="{2F6FF9B7-6850-4BFD-94D9-DB524BDA08CC}" dt="2025-04-01T00:08:24.909" v="815" actId="478"/>
        <pc:sldMkLst>
          <pc:docMk/>
          <pc:sldMk cId="3552831746" sldId="307"/>
        </pc:sldMkLst>
        <pc:spChg chg="add del mod">
          <ac:chgData name="Davis, Robert" userId="475b3eb1-c7a2-4d7a-940f-3e397eedea66" providerId="ADAL" clId="{2F6FF9B7-6850-4BFD-94D9-DB524BDA08CC}" dt="2025-04-01T00:08:24.909" v="815" actId="478"/>
          <ac:spMkLst>
            <pc:docMk/>
            <pc:sldMk cId="3552831746" sldId="307"/>
            <ac:spMk id="5" creationId="{84AE6A37-A4A1-4A74-05E2-A6A7F92EDA16}"/>
          </ac:spMkLst>
        </pc:spChg>
      </pc:sldChg>
      <pc:sldChg chg="modSp mod">
        <pc:chgData name="Davis, Robert" userId="475b3eb1-c7a2-4d7a-940f-3e397eedea66" providerId="ADAL" clId="{2F6FF9B7-6850-4BFD-94D9-DB524BDA08CC}" dt="2025-04-01T23:57:46.827" v="1840" actId="27636"/>
        <pc:sldMkLst>
          <pc:docMk/>
          <pc:sldMk cId="980512673" sldId="308"/>
        </pc:sldMkLst>
        <pc:spChg chg="mod">
          <ac:chgData name="Davis, Robert" userId="475b3eb1-c7a2-4d7a-940f-3e397eedea66" providerId="ADAL" clId="{2F6FF9B7-6850-4BFD-94D9-DB524BDA08CC}" dt="2025-04-01T23:57:46.827" v="1840" actId="27636"/>
          <ac:spMkLst>
            <pc:docMk/>
            <pc:sldMk cId="980512673" sldId="308"/>
            <ac:spMk id="4" creationId="{315791F8-8AE6-EB67-4EBF-F881CCC2CDEE}"/>
          </ac:spMkLst>
        </pc:spChg>
      </pc:sldChg>
      <pc:sldChg chg="modSp add mod">
        <pc:chgData name="Davis, Robert" userId="475b3eb1-c7a2-4d7a-940f-3e397eedea66" providerId="ADAL" clId="{2F6FF9B7-6850-4BFD-94D9-DB524BDA08CC}" dt="2025-04-01T21:59:22.265" v="830" actId="20577"/>
        <pc:sldMkLst>
          <pc:docMk/>
          <pc:sldMk cId="751437663" sldId="310"/>
        </pc:sldMkLst>
        <pc:spChg chg="mod">
          <ac:chgData name="Davis, Robert" userId="475b3eb1-c7a2-4d7a-940f-3e397eedea66" providerId="ADAL" clId="{2F6FF9B7-6850-4BFD-94D9-DB524BDA08CC}" dt="2025-04-01T21:59:22.265" v="830" actId="20577"/>
          <ac:spMkLst>
            <pc:docMk/>
            <pc:sldMk cId="751437663" sldId="310"/>
            <ac:spMk id="2" creationId="{5CEB4BB5-8C07-C096-BA50-2E29A1E15914}"/>
          </ac:spMkLst>
        </pc:spChg>
      </pc:sldChg>
      <pc:sldChg chg="add del">
        <pc:chgData name="Davis, Robert" userId="475b3eb1-c7a2-4d7a-940f-3e397eedea66" providerId="ADAL" clId="{2F6FF9B7-6850-4BFD-94D9-DB524BDA08CC}" dt="2025-04-01T23:07:30.464" v="1107" actId="2890"/>
        <pc:sldMkLst>
          <pc:docMk/>
          <pc:sldMk cId="143555766" sldId="311"/>
        </pc:sldMkLst>
      </pc:sldChg>
      <pc:sldChg chg="addSp modSp add del mod modClrScheme chgLayout">
        <pc:chgData name="Davis, Robert" userId="475b3eb1-c7a2-4d7a-940f-3e397eedea66" providerId="ADAL" clId="{2F6FF9B7-6850-4BFD-94D9-DB524BDA08CC}" dt="2025-04-02T00:49:57.293" v="2907" actId="164"/>
        <pc:sldMkLst>
          <pc:docMk/>
          <pc:sldMk cId="1143605539" sldId="311"/>
        </pc:sldMkLst>
        <pc:spChg chg="mod ord">
          <ac:chgData name="Davis, Robert" userId="475b3eb1-c7a2-4d7a-940f-3e397eedea66" providerId="ADAL" clId="{2F6FF9B7-6850-4BFD-94D9-DB524BDA08CC}" dt="2025-04-02T00:14:04.627" v="2074" actId="20577"/>
          <ac:spMkLst>
            <pc:docMk/>
            <pc:sldMk cId="1143605539" sldId="311"/>
            <ac:spMk id="2" creationId="{6C3BA6B2-B069-409C-45EF-5D884176F835}"/>
          </ac:spMkLst>
        </pc:spChg>
        <pc:spChg chg="mod ord">
          <ac:chgData name="Davis, Robert" userId="475b3eb1-c7a2-4d7a-940f-3e397eedea66" providerId="ADAL" clId="{2F6FF9B7-6850-4BFD-94D9-DB524BDA08CC}" dt="2025-04-02T00:18:42.699" v="2317" actId="20577"/>
          <ac:spMkLst>
            <pc:docMk/>
            <pc:sldMk cId="1143605539" sldId="311"/>
            <ac:spMk id="3" creationId="{FAF5FC0A-9157-816F-01EC-BBB55864BFEF}"/>
          </ac:spMkLst>
        </pc:spChg>
        <pc:spChg chg="mod ord">
          <ac:chgData name="Davis, Robert" userId="475b3eb1-c7a2-4d7a-940f-3e397eedea66" providerId="ADAL" clId="{2F6FF9B7-6850-4BFD-94D9-DB524BDA08CC}" dt="2025-04-01T23:34:02.219" v="1778" actId="700"/>
          <ac:spMkLst>
            <pc:docMk/>
            <pc:sldMk cId="1143605539" sldId="311"/>
            <ac:spMk id="5" creationId="{EA32A9AF-640A-41EB-2EAA-D7FA4A0B76AF}"/>
          </ac:spMkLst>
        </pc:spChg>
        <pc:spChg chg="add mod">
          <ac:chgData name="Davis, Robert" userId="475b3eb1-c7a2-4d7a-940f-3e397eedea66" providerId="ADAL" clId="{2F6FF9B7-6850-4BFD-94D9-DB524BDA08CC}" dt="2025-04-02T00:48:21.178" v="2901" actId="164"/>
          <ac:spMkLst>
            <pc:docMk/>
            <pc:sldMk cId="1143605539" sldId="311"/>
            <ac:spMk id="11" creationId="{EAD2277E-B89C-BB56-6388-CBAF69AA6F2B}"/>
          </ac:spMkLst>
        </pc:spChg>
        <pc:spChg chg="add mod">
          <ac:chgData name="Davis, Robert" userId="475b3eb1-c7a2-4d7a-940f-3e397eedea66" providerId="ADAL" clId="{2F6FF9B7-6850-4BFD-94D9-DB524BDA08CC}" dt="2025-04-02T00:49:57.293" v="2907" actId="164"/>
          <ac:spMkLst>
            <pc:docMk/>
            <pc:sldMk cId="1143605539" sldId="311"/>
            <ac:spMk id="12" creationId="{D849B9BD-9BF0-85A8-6685-61D2F6FA2E9F}"/>
          </ac:spMkLst>
        </pc:spChg>
        <pc:spChg chg="add mod">
          <ac:chgData name="Davis, Robert" userId="475b3eb1-c7a2-4d7a-940f-3e397eedea66" providerId="ADAL" clId="{2F6FF9B7-6850-4BFD-94D9-DB524BDA08CC}" dt="2025-04-02T00:49:52.600" v="2906" actId="164"/>
          <ac:spMkLst>
            <pc:docMk/>
            <pc:sldMk cId="1143605539" sldId="311"/>
            <ac:spMk id="13" creationId="{C36B80D1-6F93-BAE4-AC00-250A51F045B4}"/>
          </ac:spMkLst>
        </pc:spChg>
        <pc:grpChg chg="add mod">
          <ac:chgData name="Davis, Robert" userId="475b3eb1-c7a2-4d7a-940f-3e397eedea66" providerId="ADAL" clId="{2F6FF9B7-6850-4BFD-94D9-DB524BDA08CC}" dt="2025-04-02T00:48:21.178" v="2901" actId="164"/>
          <ac:grpSpMkLst>
            <pc:docMk/>
            <pc:sldMk cId="1143605539" sldId="311"/>
            <ac:grpSpMk id="14" creationId="{59EAA740-3585-5231-B0E2-E51F4FA64C14}"/>
          </ac:grpSpMkLst>
        </pc:grpChg>
        <pc:grpChg chg="add mod">
          <ac:chgData name="Davis, Robert" userId="475b3eb1-c7a2-4d7a-940f-3e397eedea66" providerId="ADAL" clId="{2F6FF9B7-6850-4BFD-94D9-DB524BDA08CC}" dt="2025-04-02T00:49:52.600" v="2906" actId="164"/>
          <ac:grpSpMkLst>
            <pc:docMk/>
            <pc:sldMk cId="1143605539" sldId="311"/>
            <ac:grpSpMk id="15" creationId="{9D78190D-F88D-67CA-6D24-DD3EDB5EE461}"/>
          </ac:grpSpMkLst>
        </pc:grpChg>
        <pc:grpChg chg="add mod">
          <ac:chgData name="Davis, Robert" userId="475b3eb1-c7a2-4d7a-940f-3e397eedea66" providerId="ADAL" clId="{2F6FF9B7-6850-4BFD-94D9-DB524BDA08CC}" dt="2025-04-02T00:49:57.293" v="2907" actId="164"/>
          <ac:grpSpMkLst>
            <pc:docMk/>
            <pc:sldMk cId="1143605539" sldId="311"/>
            <ac:grpSpMk id="16" creationId="{1928ACC2-74FF-5CCE-F7A8-51C256462BF2}"/>
          </ac:grpSpMkLst>
        </pc:grpChg>
        <pc:picChg chg="add mod modCrop">
          <ac:chgData name="Davis, Robert" userId="475b3eb1-c7a2-4d7a-940f-3e397eedea66" providerId="ADAL" clId="{2F6FF9B7-6850-4BFD-94D9-DB524BDA08CC}" dt="2025-04-02T00:48:21.178" v="2901" actId="164"/>
          <ac:picMkLst>
            <pc:docMk/>
            <pc:sldMk cId="1143605539" sldId="311"/>
            <ac:picMk id="6" creationId="{8E9253CB-5DFF-80B3-D87E-F022F61C1E8B}"/>
          </ac:picMkLst>
        </pc:picChg>
        <pc:picChg chg="add mod">
          <ac:chgData name="Davis, Robert" userId="475b3eb1-c7a2-4d7a-940f-3e397eedea66" providerId="ADAL" clId="{2F6FF9B7-6850-4BFD-94D9-DB524BDA08CC}" dt="2025-04-02T00:49:57.293" v="2907" actId="164"/>
          <ac:picMkLst>
            <pc:docMk/>
            <pc:sldMk cId="1143605539" sldId="311"/>
            <ac:picMk id="8" creationId="{0F7A7760-4550-31F3-B73F-D3F47D664612}"/>
          </ac:picMkLst>
        </pc:picChg>
        <pc:picChg chg="add mod modCrop">
          <ac:chgData name="Davis, Robert" userId="475b3eb1-c7a2-4d7a-940f-3e397eedea66" providerId="ADAL" clId="{2F6FF9B7-6850-4BFD-94D9-DB524BDA08CC}" dt="2025-04-02T00:49:52.600" v="2906" actId="164"/>
          <ac:picMkLst>
            <pc:docMk/>
            <pc:sldMk cId="1143605539" sldId="311"/>
            <ac:picMk id="10" creationId="{3C611008-D31C-EB2D-6D86-5455554C6C85}"/>
          </ac:picMkLst>
        </pc:picChg>
      </pc:sldChg>
      <pc:sldChg chg="addSp modSp add mod modClrScheme chgLayout">
        <pc:chgData name="Davis, Robert" userId="475b3eb1-c7a2-4d7a-940f-3e397eedea66" providerId="ADAL" clId="{2F6FF9B7-6850-4BFD-94D9-DB524BDA08CC}" dt="2025-04-02T00:50:49.189" v="2917" actId="164"/>
        <pc:sldMkLst>
          <pc:docMk/>
          <pc:sldMk cId="3682934306" sldId="312"/>
        </pc:sldMkLst>
        <pc:spChg chg="mod ord">
          <ac:chgData name="Davis, Robert" userId="475b3eb1-c7a2-4d7a-940f-3e397eedea66" providerId="ADAL" clId="{2F6FF9B7-6850-4BFD-94D9-DB524BDA08CC}" dt="2025-04-02T00:14:11.556" v="2078" actId="20577"/>
          <ac:spMkLst>
            <pc:docMk/>
            <pc:sldMk cId="3682934306" sldId="312"/>
            <ac:spMk id="2" creationId="{3125BD02-9320-720F-A7BF-DAF3CC84ADC7}"/>
          </ac:spMkLst>
        </pc:spChg>
        <pc:spChg chg="mod ord">
          <ac:chgData name="Davis, Robert" userId="475b3eb1-c7a2-4d7a-940f-3e397eedea66" providerId="ADAL" clId="{2F6FF9B7-6850-4BFD-94D9-DB524BDA08CC}" dt="2025-04-02T00:12:46.103" v="2028" actId="20577"/>
          <ac:spMkLst>
            <pc:docMk/>
            <pc:sldMk cId="3682934306" sldId="312"/>
            <ac:spMk id="3" creationId="{A394D66C-71DD-DDB6-D998-5AA16DCCD87B}"/>
          </ac:spMkLst>
        </pc:spChg>
        <pc:spChg chg="mod ord">
          <ac:chgData name="Davis, Robert" userId="475b3eb1-c7a2-4d7a-940f-3e397eedea66" providerId="ADAL" clId="{2F6FF9B7-6850-4BFD-94D9-DB524BDA08CC}" dt="2025-04-01T23:34:28.160" v="1787" actId="700"/>
          <ac:spMkLst>
            <pc:docMk/>
            <pc:sldMk cId="3682934306" sldId="312"/>
            <ac:spMk id="5" creationId="{1B7E248B-0E25-B37E-F6D9-2C5B414718E4}"/>
          </ac:spMkLst>
        </pc:spChg>
        <pc:spChg chg="add mod">
          <ac:chgData name="Davis, Robert" userId="475b3eb1-c7a2-4d7a-940f-3e397eedea66" providerId="ADAL" clId="{2F6FF9B7-6850-4BFD-94D9-DB524BDA08CC}" dt="2025-04-02T00:50:49.189" v="2917" actId="164"/>
          <ac:spMkLst>
            <pc:docMk/>
            <pc:sldMk cId="3682934306" sldId="312"/>
            <ac:spMk id="7" creationId="{4E30CA7F-8BC1-1C67-4BB7-5D4F5A95C7D2}"/>
          </ac:spMkLst>
        </pc:spChg>
        <pc:grpChg chg="add mod">
          <ac:chgData name="Davis, Robert" userId="475b3eb1-c7a2-4d7a-940f-3e397eedea66" providerId="ADAL" clId="{2F6FF9B7-6850-4BFD-94D9-DB524BDA08CC}" dt="2025-04-02T00:50:49.189" v="2917" actId="164"/>
          <ac:grpSpMkLst>
            <pc:docMk/>
            <pc:sldMk cId="3682934306" sldId="312"/>
            <ac:grpSpMk id="8" creationId="{051FB473-B0F3-3314-D259-DEC4D792E844}"/>
          </ac:grpSpMkLst>
        </pc:grpChg>
        <pc:picChg chg="add mod">
          <ac:chgData name="Davis, Robert" userId="475b3eb1-c7a2-4d7a-940f-3e397eedea66" providerId="ADAL" clId="{2F6FF9B7-6850-4BFD-94D9-DB524BDA08CC}" dt="2025-04-02T00:50:49.189" v="2917" actId="164"/>
          <ac:picMkLst>
            <pc:docMk/>
            <pc:sldMk cId="3682934306" sldId="312"/>
            <ac:picMk id="6" creationId="{011CEDEE-4E0E-55B3-6124-5C572A3D4422}"/>
          </ac:picMkLst>
        </pc:picChg>
      </pc:sldChg>
      <pc:sldChg chg="modSp mod modAnim">
        <pc:chgData name="Davis, Robert" userId="475b3eb1-c7a2-4d7a-940f-3e397eedea66" providerId="ADAL" clId="{2F6FF9B7-6850-4BFD-94D9-DB524BDA08CC}" dt="2025-04-02T00:59:01.916" v="2921"/>
        <pc:sldMkLst>
          <pc:docMk/>
          <pc:sldMk cId="2736293862" sldId="313"/>
        </pc:sldMkLst>
        <pc:picChg chg="mod">
          <ac:chgData name="Davis, Robert" userId="475b3eb1-c7a2-4d7a-940f-3e397eedea66" providerId="ADAL" clId="{2F6FF9B7-6850-4BFD-94D9-DB524BDA08CC}" dt="2025-04-01T23:38:59.522" v="1812" actId="692"/>
          <ac:picMkLst>
            <pc:docMk/>
            <pc:sldMk cId="2736293862" sldId="313"/>
            <ac:picMk id="10" creationId="{AC022FB5-7467-A861-6D79-863A4C30B563}"/>
          </ac:picMkLst>
        </pc:picChg>
      </pc:sldChg>
      <pc:sldChg chg="addSp delSp modSp add mod">
        <pc:chgData name="Davis, Robert" userId="475b3eb1-c7a2-4d7a-940f-3e397eedea66" providerId="ADAL" clId="{2F6FF9B7-6850-4BFD-94D9-DB524BDA08CC}" dt="2025-04-02T00:50:32.246" v="2914" actId="164"/>
        <pc:sldMkLst>
          <pc:docMk/>
          <pc:sldMk cId="2742076439" sldId="314"/>
        </pc:sldMkLst>
        <pc:spChg chg="mod">
          <ac:chgData name="Davis, Robert" userId="475b3eb1-c7a2-4d7a-940f-3e397eedea66" providerId="ADAL" clId="{2F6FF9B7-6850-4BFD-94D9-DB524BDA08CC}" dt="2025-04-02T00:14:15.660" v="2079" actId="20577"/>
          <ac:spMkLst>
            <pc:docMk/>
            <pc:sldMk cId="2742076439" sldId="314"/>
            <ac:spMk id="2" creationId="{77A51C4B-51AD-CD0D-AFE2-CB28217AC64A}"/>
          </ac:spMkLst>
        </pc:spChg>
        <pc:spChg chg="mod">
          <ac:chgData name="Davis, Robert" userId="475b3eb1-c7a2-4d7a-940f-3e397eedea66" providerId="ADAL" clId="{2F6FF9B7-6850-4BFD-94D9-DB524BDA08CC}" dt="2025-04-02T00:44:21.954" v="2741" actId="27636"/>
          <ac:spMkLst>
            <pc:docMk/>
            <pc:sldMk cId="2742076439" sldId="314"/>
            <ac:spMk id="3" creationId="{6C18C707-0E4C-0E03-DEFB-132EC48F769C}"/>
          </ac:spMkLst>
        </pc:spChg>
        <pc:spChg chg="add del mod">
          <ac:chgData name="Davis, Robert" userId="475b3eb1-c7a2-4d7a-940f-3e397eedea66" providerId="ADAL" clId="{2F6FF9B7-6850-4BFD-94D9-DB524BDA08CC}" dt="2025-04-02T00:21:19.970" v="2462" actId="478"/>
          <ac:spMkLst>
            <pc:docMk/>
            <pc:sldMk cId="2742076439" sldId="314"/>
            <ac:spMk id="8" creationId="{A6E29910-98CB-6AA7-009D-DF7E82549C40}"/>
          </ac:spMkLst>
        </pc:spChg>
        <pc:spChg chg="add del mod">
          <ac:chgData name="Davis, Robert" userId="475b3eb1-c7a2-4d7a-940f-3e397eedea66" providerId="ADAL" clId="{2F6FF9B7-6850-4BFD-94D9-DB524BDA08CC}" dt="2025-04-02T00:29:54.851" v="2527" actId="478"/>
          <ac:spMkLst>
            <pc:docMk/>
            <pc:sldMk cId="2742076439" sldId="314"/>
            <ac:spMk id="10" creationId="{680A21F3-88C3-80FF-379E-644231BCBDCC}"/>
          </ac:spMkLst>
        </pc:spChg>
        <pc:spChg chg="add mod">
          <ac:chgData name="Davis, Robert" userId="475b3eb1-c7a2-4d7a-940f-3e397eedea66" providerId="ADAL" clId="{2F6FF9B7-6850-4BFD-94D9-DB524BDA08CC}" dt="2025-04-02T00:50:07.099" v="2909" actId="1076"/>
          <ac:spMkLst>
            <pc:docMk/>
            <pc:sldMk cId="2742076439" sldId="314"/>
            <ac:spMk id="11" creationId="{0E5D0C3D-AF71-C260-A98C-8DAAAABC947B}"/>
          </ac:spMkLst>
        </pc:spChg>
        <pc:spChg chg="add mod">
          <ac:chgData name="Davis, Robert" userId="475b3eb1-c7a2-4d7a-940f-3e397eedea66" providerId="ADAL" clId="{2F6FF9B7-6850-4BFD-94D9-DB524BDA08CC}" dt="2025-04-02T00:22:25.962" v="2474" actId="164"/>
          <ac:spMkLst>
            <pc:docMk/>
            <pc:sldMk cId="2742076439" sldId="314"/>
            <ac:spMk id="12" creationId="{EF57FCE0-BBDC-A654-1B27-0DD00DEA4653}"/>
          </ac:spMkLst>
        </pc:spChg>
        <pc:spChg chg="add mod">
          <ac:chgData name="Davis, Robert" userId="475b3eb1-c7a2-4d7a-940f-3e397eedea66" providerId="ADAL" clId="{2F6FF9B7-6850-4BFD-94D9-DB524BDA08CC}" dt="2025-04-02T00:50:32.246" v="2914" actId="164"/>
          <ac:spMkLst>
            <pc:docMk/>
            <pc:sldMk cId="2742076439" sldId="314"/>
            <ac:spMk id="16" creationId="{DD16BE1B-6A7A-7D83-D1A6-CA16B4D69540}"/>
          </ac:spMkLst>
        </pc:spChg>
        <pc:grpChg chg="add del mod">
          <ac:chgData name="Davis, Robert" userId="475b3eb1-c7a2-4d7a-940f-3e397eedea66" providerId="ADAL" clId="{2F6FF9B7-6850-4BFD-94D9-DB524BDA08CC}" dt="2025-04-02T00:29:52.332" v="2526" actId="478"/>
          <ac:grpSpMkLst>
            <pc:docMk/>
            <pc:sldMk cId="2742076439" sldId="314"/>
            <ac:grpSpMk id="13" creationId="{4E5CA372-BD33-CC69-BE3B-AC238040E67F}"/>
          </ac:grpSpMkLst>
        </pc:grpChg>
        <pc:grpChg chg="add mod">
          <ac:chgData name="Davis, Robert" userId="475b3eb1-c7a2-4d7a-940f-3e397eedea66" providerId="ADAL" clId="{2F6FF9B7-6850-4BFD-94D9-DB524BDA08CC}" dt="2025-04-02T00:30:27.126" v="2538" actId="164"/>
          <ac:grpSpMkLst>
            <pc:docMk/>
            <pc:sldMk cId="2742076439" sldId="314"/>
            <ac:grpSpMk id="15" creationId="{F7C20422-6BCB-EB3A-666A-52565C903A35}"/>
          </ac:grpSpMkLst>
        </pc:grpChg>
        <pc:grpChg chg="add mod">
          <ac:chgData name="Davis, Robert" userId="475b3eb1-c7a2-4d7a-940f-3e397eedea66" providerId="ADAL" clId="{2F6FF9B7-6850-4BFD-94D9-DB524BDA08CC}" dt="2025-04-02T00:50:32.246" v="2914" actId="164"/>
          <ac:grpSpMkLst>
            <pc:docMk/>
            <pc:sldMk cId="2742076439" sldId="314"/>
            <ac:grpSpMk id="17" creationId="{6B065F41-C23F-81AE-65F0-585B882C9383}"/>
          </ac:grpSpMkLst>
        </pc:grpChg>
        <pc:picChg chg="add mod">
          <ac:chgData name="Davis, Robert" userId="475b3eb1-c7a2-4d7a-940f-3e397eedea66" providerId="ADAL" clId="{2F6FF9B7-6850-4BFD-94D9-DB524BDA08CC}" dt="2025-04-02T00:30:27.126" v="2538" actId="164"/>
          <ac:picMkLst>
            <pc:docMk/>
            <pc:sldMk cId="2742076439" sldId="314"/>
            <ac:picMk id="4" creationId="{D85DEB7D-E3CE-2AB6-DA78-2C5D7B8E203A}"/>
          </ac:picMkLst>
        </pc:picChg>
        <pc:picChg chg="del">
          <ac:chgData name="Davis, Robert" userId="475b3eb1-c7a2-4d7a-940f-3e397eedea66" providerId="ADAL" clId="{2F6FF9B7-6850-4BFD-94D9-DB524BDA08CC}" dt="2025-04-02T00:13:49.327" v="2050" actId="478"/>
          <ac:picMkLst>
            <pc:docMk/>
            <pc:sldMk cId="2742076439" sldId="314"/>
            <ac:picMk id="6" creationId="{D38B068C-29BC-A47A-DA14-B97A2C1388EE}"/>
          </ac:picMkLst>
        </pc:picChg>
        <pc:picChg chg="add mod modCrop">
          <ac:chgData name="Davis, Robert" userId="475b3eb1-c7a2-4d7a-940f-3e397eedea66" providerId="ADAL" clId="{2F6FF9B7-6850-4BFD-94D9-DB524BDA08CC}" dt="2025-04-02T00:22:25.962" v="2474" actId="164"/>
          <ac:picMkLst>
            <pc:docMk/>
            <pc:sldMk cId="2742076439" sldId="314"/>
            <ac:picMk id="7" creationId="{95508E40-532E-20E1-7DA8-206D713AFD73}"/>
          </ac:picMkLst>
        </pc:picChg>
        <pc:picChg chg="add del mod">
          <ac:chgData name="Davis, Robert" userId="475b3eb1-c7a2-4d7a-940f-3e397eedea66" providerId="ADAL" clId="{2F6FF9B7-6850-4BFD-94D9-DB524BDA08CC}" dt="2025-04-02T00:19:36.021" v="2323" actId="478"/>
          <ac:picMkLst>
            <pc:docMk/>
            <pc:sldMk cId="2742076439" sldId="314"/>
            <ac:picMk id="9" creationId="{C742D92E-FA6F-9650-4EB4-1141A1917134}"/>
          </ac:picMkLst>
        </pc:picChg>
        <pc:picChg chg="mod">
          <ac:chgData name="Davis, Robert" userId="475b3eb1-c7a2-4d7a-940f-3e397eedea66" providerId="ADAL" clId="{2F6FF9B7-6850-4BFD-94D9-DB524BDA08CC}" dt="2025-04-02T00:50:32.246" v="2914" actId="164"/>
          <ac:picMkLst>
            <pc:docMk/>
            <pc:sldMk cId="2742076439" sldId="314"/>
            <ac:picMk id="14" creationId="{DBF61C69-66E4-F16F-3BDE-F10D11FFB288}"/>
          </ac:picMkLst>
        </pc:picChg>
      </pc:sldChg>
      <pc:sldMasterChg chg="modSp modSldLayout">
        <pc:chgData name="Davis, Robert" userId="475b3eb1-c7a2-4d7a-940f-3e397eedea66" providerId="ADAL" clId="{2F6FF9B7-6850-4BFD-94D9-DB524BDA08CC}" dt="2025-04-01T23:35:00.641" v="1791" actId="14100"/>
        <pc:sldMasterMkLst>
          <pc:docMk/>
          <pc:sldMasterMk cId="2545338787" sldId="2147483660"/>
        </pc:sldMasterMkLst>
        <pc:spChg chg="mod">
          <ac:chgData name="Davis, Robert" userId="475b3eb1-c7a2-4d7a-940f-3e397eedea66" providerId="ADAL" clId="{2F6FF9B7-6850-4BFD-94D9-DB524BDA08CC}" dt="2025-04-01T23:32:33.123" v="1753" actId="403"/>
          <ac:spMkLst>
            <pc:docMk/>
            <pc:sldMasterMk cId="2545338787" sldId="2147483660"/>
            <ac:spMk id="6" creationId="{CE578E60-6E8D-4B9E-90FA-C5DF72CE8A3C}"/>
          </ac:spMkLst>
        </pc:spChg>
        <pc:sldLayoutChg chg="modSp">
          <pc:chgData name="Davis, Robert" userId="475b3eb1-c7a2-4d7a-940f-3e397eedea66" providerId="ADAL" clId="{2F6FF9B7-6850-4BFD-94D9-DB524BDA08CC}" dt="2025-04-01T23:32:27.310" v="1746" actId="403"/>
          <pc:sldLayoutMkLst>
            <pc:docMk/>
            <pc:sldMasterMk cId="2545338787" sldId="2147483660"/>
            <pc:sldLayoutMk cId="2968598846" sldId="2147483670"/>
          </pc:sldLayoutMkLst>
          <pc:spChg chg="mod">
            <ac:chgData name="Davis, Robert" userId="475b3eb1-c7a2-4d7a-940f-3e397eedea66" providerId="ADAL" clId="{2F6FF9B7-6850-4BFD-94D9-DB524BDA08CC}" dt="2025-04-01T23:32:27.310" v="1746" actId="403"/>
            <ac:spMkLst>
              <pc:docMk/>
              <pc:sldMasterMk cId="2545338787" sldId="2147483660"/>
              <pc:sldLayoutMk cId="2968598846" sldId="2147483670"/>
              <ac:spMk id="15" creationId="{C9B1989F-4896-4364-B631-428DE2B76A45}"/>
            </ac:spMkLst>
          </pc:spChg>
        </pc:sldLayoutChg>
        <pc:sldLayoutChg chg="addSp delSp modSp mod modAnim">
          <pc:chgData name="Davis, Robert" userId="475b3eb1-c7a2-4d7a-940f-3e397eedea66" providerId="ADAL" clId="{2F6FF9B7-6850-4BFD-94D9-DB524BDA08CC}" dt="2025-04-01T23:30:38.779" v="1655" actId="14"/>
          <pc:sldLayoutMkLst>
            <pc:docMk/>
            <pc:sldMasterMk cId="2545338787" sldId="2147483660"/>
            <pc:sldLayoutMk cId="1001375674" sldId="2147483671"/>
          </pc:sldLayoutMkLst>
          <pc:spChg chg="del">
            <ac:chgData name="Davis, Robert" userId="475b3eb1-c7a2-4d7a-940f-3e397eedea66" providerId="ADAL" clId="{2F6FF9B7-6850-4BFD-94D9-DB524BDA08CC}" dt="2025-04-01T23:29:49.595" v="1588" actId="478"/>
            <ac:spMkLst>
              <pc:docMk/>
              <pc:sldMasterMk cId="2545338787" sldId="2147483660"/>
              <pc:sldLayoutMk cId="1001375674" sldId="2147483671"/>
              <ac:spMk id="2" creationId="{D61CC106-579D-4E1D-BB51-B1482A571F2C}"/>
            </ac:spMkLst>
          </pc:spChg>
          <pc:spChg chg="add mod">
            <ac:chgData name="Davis, Robert" userId="475b3eb1-c7a2-4d7a-940f-3e397eedea66" providerId="ADAL" clId="{2F6FF9B7-6850-4BFD-94D9-DB524BDA08CC}" dt="2025-04-01T23:30:38.779" v="1655" actId="14"/>
            <ac:spMkLst>
              <pc:docMk/>
              <pc:sldMasterMk cId="2545338787" sldId="2147483660"/>
              <pc:sldLayoutMk cId="1001375674" sldId="2147483671"/>
              <ac:spMk id="3" creationId="{5DE9BBE4-CE45-98C7-83D7-B8331D8B8C5A}"/>
            </ac:spMkLst>
          </pc:spChg>
          <pc:spChg chg="add mod">
            <ac:chgData name="Davis, Robert" userId="475b3eb1-c7a2-4d7a-940f-3e397eedea66" providerId="ADAL" clId="{2F6FF9B7-6850-4BFD-94D9-DB524BDA08CC}" dt="2025-04-01T23:30:00.936" v="1598" actId="14100"/>
            <ac:spMkLst>
              <pc:docMk/>
              <pc:sldMasterMk cId="2545338787" sldId="2147483660"/>
              <pc:sldLayoutMk cId="1001375674" sldId="2147483671"/>
              <ac:spMk id="4" creationId="{E47A19E2-5E92-BACC-8BC7-62EB515A8022}"/>
            </ac:spMkLst>
          </pc:spChg>
          <pc:spChg chg="del">
            <ac:chgData name="Davis, Robert" userId="475b3eb1-c7a2-4d7a-940f-3e397eedea66" providerId="ADAL" clId="{2F6FF9B7-6850-4BFD-94D9-DB524BDA08CC}" dt="2025-04-01T23:29:50.742" v="1589" actId="478"/>
            <ac:spMkLst>
              <pc:docMk/>
              <pc:sldMasterMk cId="2545338787" sldId="2147483660"/>
              <pc:sldLayoutMk cId="1001375674" sldId="2147483671"/>
              <ac:spMk id="8" creationId="{CC121225-E67C-437E-834A-25CD1B32DE5C}"/>
            </ac:spMkLst>
          </pc:spChg>
          <pc:spChg chg="del">
            <ac:chgData name="Davis, Robert" userId="475b3eb1-c7a2-4d7a-940f-3e397eedea66" providerId="ADAL" clId="{2F6FF9B7-6850-4BFD-94D9-DB524BDA08CC}" dt="2025-04-01T23:29:48.605" v="1587" actId="478"/>
            <ac:spMkLst>
              <pc:docMk/>
              <pc:sldMasterMk cId="2545338787" sldId="2147483660"/>
              <pc:sldLayoutMk cId="1001375674" sldId="2147483671"/>
              <ac:spMk id="27" creationId="{FEE59F0B-09B7-492D-83C1-6FBDA0B8D1D2}"/>
            </ac:spMkLst>
          </pc:spChg>
        </pc:sldLayoutChg>
        <pc:sldLayoutChg chg="addSp delSp modSp mod delAnim modAnim">
          <pc:chgData name="Davis, Robert" userId="475b3eb1-c7a2-4d7a-940f-3e397eedea66" providerId="ADAL" clId="{2F6FF9B7-6850-4BFD-94D9-DB524BDA08CC}" dt="2025-04-01T23:35:00.641" v="1791" actId="14100"/>
          <pc:sldLayoutMkLst>
            <pc:docMk/>
            <pc:sldMasterMk cId="2545338787" sldId="2147483660"/>
            <pc:sldLayoutMk cId="1996569031" sldId="2147483671"/>
          </pc:sldLayoutMkLst>
          <pc:spChg chg="del">
            <ac:chgData name="Davis, Robert" userId="475b3eb1-c7a2-4d7a-940f-3e397eedea66" providerId="ADAL" clId="{2F6FF9B7-6850-4BFD-94D9-DB524BDA08CC}" dt="2025-04-01T23:30:49.443" v="1657" actId="478"/>
            <ac:spMkLst>
              <pc:docMk/>
              <pc:sldMasterMk cId="2545338787" sldId="2147483660"/>
              <pc:sldLayoutMk cId="1996569031" sldId="2147483671"/>
              <ac:spMk id="2" creationId="{D61CC106-579D-4E1D-BB51-B1482A571F2C}"/>
            </ac:spMkLst>
          </pc:spChg>
          <pc:spChg chg="add del mod">
            <ac:chgData name="Davis, Robert" userId="475b3eb1-c7a2-4d7a-940f-3e397eedea66" providerId="ADAL" clId="{2F6FF9B7-6850-4BFD-94D9-DB524BDA08CC}" dt="2025-04-01T23:33:19.671" v="1774" actId="478"/>
            <ac:spMkLst>
              <pc:docMk/>
              <pc:sldMasterMk cId="2545338787" sldId="2147483660"/>
              <pc:sldLayoutMk cId="1996569031" sldId="2147483671"/>
              <ac:spMk id="3" creationId="{E1FC6447-5BB4-E55D-E544-5DA4C6BAB2E7}"/>
            </ac:spMkLst>
          </pc:spChg>
          <pc:spChg chg="add mod">
            <ac:chgData name="Davis, Robert" userId="475b3eb1-c7a2-4d7a-940f-3e397eedea66" providerId="ADAL" clId="{2F6FF9B7-6850-4BFD-94D9-DB524BDA08CC}" dt="2025-04-01T23:35:00.641" v="1791" actId="14100"/>
            <ac:spMkLst>
              <pc:docMk/>
              <pc:sldMasterMk cId="2545338787" sldId="2147483660"/>
              <pc:sldLayoutMk cId="1996569031" sldId="2147483671"/>
              <ac:spMk id="4" creationId="{A11F3C6C-BC15-2618-0760-00C2A807E4D3}"/>
            </ac:spMkLst>
          </pc:spChg>
          <pc:spChg chg="add mod">
            <ac:chgData name="Davis, Robert" userId="475b3eb1-c7a2-4d7a-940f-3e397eedea66" providerId="ADAL" clId="{2F6FF9B7-6850-4BFD-94D9-DB524BDA08CC}" dt="2025-04-01T23:33:33.614" v="1777" actId="14100"/>
            <ac:spMkLst>
              <pc:docMk/>
              <pc:sldMasterMk cId="2545338787" sldId="2147483660"/>
              <pc:sldLayoutMk cId="1996569031" sldId="2147483671"/>
              <ac:spMk id="5" creationId="{E27216C3-2E7A-59EB-B4A9-F7C564A6C0AA}"/>
            </ac:spMkLst>
          </pc:spChg>
          <pc:spChg chg="del">
            <ac:chgData name="Davis, Robert" userId="475b3eb1-c7a2-4d7a-940f-3e397eedea66" providerId="ADAL" clId="{2F6FF9B7-6850-4BFD-94D9-DB524BDA08CC}" dt="2025-04-01T23:30:50.230" v="1658" actId="478"/>
            <ac:spMkLst>
              <pc:docMk/>
              <pc:sldMasterMk cId="2545338787" sldId="2147483660"/>
              <pc:sldLayoutMk cId="1996569031" sldId="2147483671"/>
              <ac:spMk id="8" creationId="{CC121225-E67C-437E-834A-25CD1B32DE5C}"/>
            </ac:spMkLst>
          </pc:spChg>
          <pc:spChg chg="del">
            <ac:chgData name="Davis, Robert" userId="475b3eb1-c7a2-4d7a-940f-3e397eedea66" providerId="ADAL" clId="{2F6FF9B7-6850-4BFD-94D9-DB524BDA08CC}" dt="2025-04-01T23:30:48.565" v="1656" actId="478"/>
            <ac:spMkLst>
              <pc:docMk/>
              <pc:sldMasterMk cId="2545338787" sldId="2147483660"/>
              <pc:sldLayoutMk cId="1996569031" sldId="2147483671"/>
              <ac:spMk id="27" creationId="{FEE59F0B-09B7-492D-83C1-6FBDA0B8D1D2}"/>
            </ac:spMkLst>
          </pc:spChg>
        </pc:sldLayoutChg>
      </pc:sldMasterChg>
    </pc:docChg>
  </pc:docChgLst>
  <pc:docChgLst>
    <pc:chgData name="Murphy, Corbin L" userId="S::cmurph63@vols.utk.edu::dcd06120-fb67-4fb3-bb69-ddeeae899657" providerId="AD" clId="Web-{D37AD77F-404F-5693-17BA-3F4F7F783A1C}"/>
    <pc:docChg chg="modSld">
      <pc:chgData name="Murphy, Corbin L" userId="S::cmurph63@vols.utk.edu::dcd06120-fb67-4fb3-bb69-ddeeae899657" providerId="AD" clId="Web-{D37AD77F-404F-5693-17BA-3F4F7F783A1C}" dt="2025-04-02T04:35:48.878" v="1572" actId="20577"/>
      <pc:docMkLst>
        <pc:docMk/>
      </pc:docMkLst>
      <pc:sldChg chg="modSp">
        <pc:chgData name="Murphy, Corbin L" userId="S::cmurph63@vols.utk.edu::dcd06120-fb67-4fb3-bb69-ddeeae899657" providerId="AD" clId="Web-{D37AD77F-404F-5693-17BA-3F4F7F783A1C}" dt="2025-04-02T03:57:05.364" v="1168" actId="14100"/>
        <pc:sldMkLst>
          <pc:docMk/>
          <pc:sldMk cId="2415158663" sldId="267"/>
        </pc:sldMkLst>
        <pc:spChg chg="mod">
          <ac:chgData name="Murphy, Corbin L" userId="S::cmurph63@vols.utk.edu::dcd06120-fb67-4fb3-bb69-ddeeae899657" providerId="AD" clId="Web-{D37AD77F-404F-5693-17BA-3F4F7F783A1C}" dt="2025-04-02T03:57:05.364" v="1168" actId="14100"/>
          <ac:spMkLst>
            <pc:docMk/>
            <pc:sldMk cId="2415158663" sldId="267"/>
            <ac:spMk id="5" creationId="{22C515BC-D8D4-4FC8-88F2-3FF1530E7454}"/>
          </ac:spMkLst>
        </pc:spChg>
      </pc:sldChg>
      <pc:sldChg chg="delSp modSp">
        <pc:chgData name="Murphy, Corbin L" userId="S::cmurph63@vols.utk.edu::dcd06120-fb67-4fb3-bb69-ddeeae899657" providerId="AD" clId="Web-{D37AD77F-404F-5693-17BA-3F4F7F783A1C}" dt="2025-04-02T04:21:56.385" v="1470" actId="20577"/>
        <pc:sldMkLst>
          <pc:docMk/>
          <pc:sldMk cId="2833379146" sldId="281"/>
        </pc:sldMkLst>
        <pc:spChg chg="mod">
          <ac:chgData name="Murphy, Corbin L" userId="S::cmurph63@vols.utk.edu::dcd06120-fb67-4fb3-bb69-ddeeae899657" providerId="AD" clId="Web-{D37AD77F-404F-5693-17BA-3F4F7F783A1C}" dt="2025-04-02T04:21:56.385" v="1470" actId="20577"/>
          <ac:spMkLst>
            <pc:docMk/>
            <pc:sldMk cId="2833379146" sldId="281"/>
            <ac:spMk id="2" creationId="{EBA45085-E7C3-35D6-F73D-509D12DBA84B}"/>
          </ac:spMkLst>
        </pc:spChg>
        <pc:spChg chg="mod">
          <ac:chgData name="Murphy, Corbin L" userId="S::cmurph63@vols.utk.edu::dcd06120-fb67-4fb3-bb69-ddeeae899657" providerId="AD" clId="Web-{D37AD77F-404F-5693-17BA-3F4F7F783A1C}" dt="2025-04-02T04:20:41.208" v="1458" actId="20577"/>
          <ac:spMkLst>
            <pc:docMk/>
            <pc:sldMk cId="2833379146" sldId="281"/>
            <ac:spMk id="3" creationId="{360C157C-FC54-5640-7B19-F7DF948BBCEB}"/>
          </ac:spMkLst>
        </pc:spChg>
        <pc:spChg chg="del mod">
          <ac:chgData name="Murphy, Corbin L" userId="S::cmurph63@vols.utk.edu::dcd06120-fb67-4fb3-bb69-ddeeae899657" providerId="AD" clId="Web-{D37AD77F-404F-5693-17BA-3F4F7F783A1C}" dt="2025-04-02T01:07:07.688" v="919"/>
          <ac:spMkLst>
            <pc:docMk/>
            <pc:sldMk cId="2833379146" sldId="281"/>
            <ac:spMk id="9" creationId="{D0F16046-C8AD-3D59-72B7-6E51242EA56A}"/>
          </ac:spMkLst>
        </pc:spChg>
        <pc:spChg chg="mod">
          <ac:chgData name="Murphy, Corbin L" userId="S::cmurph63@vols.utk.edu::dcd06120-fb67-4fb3-bb69-ddeeae899657" providerId="AD" clId="Web-{D37AD77F-404F-5693-17BA-3F4F7F783A1C}" dt="2025-04-02T00:41:16.452" v="349" actId="20577"/>
          <ac:spMkLst>
            <pc:docMk/>
            <pc:sldMk cId="2833379146" sldId="281"/>
            <ac:spMk id="11" creationId="{76A3D2F4-13C6-C96E-6452-3E08C7B20AA5}"/>
          </ac:spMkLst>
        </pc:spChg>
        <pc:spChg chg="del">
          <ac:chgData name="Murphy, Corbin L" userId="S::cmurph63@vols.utk.edu::dcd06120-fb67-4fb3-bb69-ddeeae899657" providerId="AD" clId="Web-{D37AD77F-404F-5693-17BA-3F4F7F783A1C}" dt="2025-04-02T00:31:27.849" v="119"/>
          <ac:spMkLst>
            <pc:docMk/>
            <pc:sldMk cId="2833379146" sldId="281"/>
            <ac:spMk id="12" creationId="{AFE34079-5011-7886-26B3-FA041F77C2E4}"/>
          </ac:spMkLst>
        </pc:spChg>
        <pc:spChg chg="mod">
          <ac:chgData name="Murphy, Corbin L" userId="S::cmurph63@vols.utk.edu::dcd06120-fb67-4fb3-bb69-ddeeae899657" providerId="AD" clId="Web-{D37AD77F-404F-5693-17BA-3F4F7F783A1C}" dt="2025-04-02T04:20:29.832" v="1455" actId="20577"/>
          <ac:spMkLst>
            <pc:docMk/>
            <pc:sldMk cId="2833379146" sldId="281"/>
            <ac:spMk id="14" creationId="{8797BB02-7ADD-704E-04E8-1F19D3CB1756}"/>
          </ac:spMkLst>
        </pc:spChg>
        <pc:grpChg chg="del">
          <ac:chgData name="Murphy, Corbin L" userId="S::cmurph63@vols.utk.edu::dcd06120-fb67-4fb3-bb69-ddeeae899657" providerId="AD" clId="Web-{D37AD77F-404F-5693-17BA-3F4F7F783A1C}" dt="2025-04-02T00:31:24.755" v="118"/>
          <ac:grpSpMkLst>
            <pc:docMk/>
            <pc:sldMk cId="2833379146" sldId="281"/>
            <ac:grpSpMk id="10" creationId="{315085EF-A3D4-F9EF-1554-C955B0E56D18}"/>
          </ac:grpSpMkLst>
        </pc:grpChg>
        <pc:picChg chg="mod">
          <ac:chgData name="Murphy, Corbin L" userId="S::cmurph63@vols.utk.edu::dcd06120-fb67-4fb3-bb69-ddeeae899657" providerId="AD" clId="Web-{D37AD77F-404F-5693-17BA-3F4F7F783A1C}" dt="2025-04-02T00:31:33.115" v="120" actId="1076"/>
          <ac:picMkLst>
            <pc:docMk/>
            <pc:sldMk cId="2833379146" sldId="281"/>
            <ac:picMk id="13" creationId="{3B96C0AB-3AC1-433E-C6F0-E7F3A18ED39F}"/>
          </ac:picMkLst>
        </pc:picChg>
      </pc:sldChg>
      <pc:sldChg chg="modSp">
        <pc:chgData name="Murphy, Corbin L" userId="S::cmurph63@vols.utk.edu::dcd06120-fb67-4fb3-bb69-ddeeae899657" providerId="AD" clId="Web-{D37AD77F-404F-5693-17BA-3F4F7F783A1C}" dt="2025-04-02T04:32:29.333" v="1481" actId="20577"/>
        <pc:sldMkLst>
          <pc:docMk/>
          <pc:sldMk cId="4002859733" sldId="286"/>
        </pc:sldMkLst>
        <pc:spChg chg="mod">
          <ac:chgData name="Murphy, Corbin L" userId="S::cmurph63@vols.utk.edu::dcd06120-fb67-4fb3-bb69-ddeeae899657" providerId="AD" clId="Web-{D37AD77F-404F-5693-17BA-3F4F7F783A1C}" dt="2025-04-02T04:32:29.333" v="1481" actId="20577"/>
          <ac:spMkLst>
            <pc:docMk/>
            <pc:sldMk cId="4002859733" sldId="286"/>
            <ac:spMk id="2" creationId="{909B1985-CFC9-C7F8-5580-206F4B5E8010}"/>
          </ac:spMkLst>
        </pc:spChg>
        <pc:spChg chg="mod">
          <ac:chgData name="Murphy, Corbin L" userId="S::cmurph63@vols.utk.edu::dcd06120-fb67-4fb3-bb69-ddeeae899657" providerId="AD" clId="Web-{D37AD77F-404F-5693-17BA-3F4F7F783A1C}" dt="2025-04-02T04:14:13.010" v="1430" actId="20577"/>
          <ac:spMkLst>
            <pc:docMk/>
            <pc:sldMk cId="4002859733" sldId="286"/>
            <ac:spMk id="3" creationId="{D06BD1C5-AF34-ADBB-026C-F322C497CDD7}"/>
          </ac:spMkLst>
        </pc:spChg>
      </pc:sldChg>
      <pc:sldChg chg="delSp modSp">
        <pc:chgData name="Murphy, Corbin L" userId="S::cmurph63@vols.utk.edu::dcd06120-fb67-4fb3-bb69-ddeeae899657" providerId="AD" clId="Web-{D37AD77F-404F-5693-17BA-3F4F7F783A1C}" dt="2025-04-02T04:21:19.242" v="1464" actId="20577"/>
        <pc:sldMkLst>
          <pc:docMk/>
          <pc:sldMk cId="3156648842" sldId="300"/>
        </pc:sldMkLst>
        <pc:spChg chg="mod">
          <ac:chgData name="Murphy, Corbin L" userId="S::cmurph63@vols.utk.edu::dcd06120-fb67-4fb3-bb69-ddeeae899657" providerId="AD" clId="Web-{D37AD77F-404F-5693-17BA-3F4F7F783A1C}" dt="2025-04-02T04:21:19.242" v="1464" actId="20577"/>
          <ac:spMkLst>
            <pc:docMk/>
            <pc:sldMk cId="3156648842" sldId="300"/>
            <ac:spMk id="3" creationId="{D7E8DB84-DE91-6FB1-EE05-93ADDAA374B9}"/>
          </ac:spMkLst>
        </pc:spChg>
        <pc:spChg chg="del">
          <ac:chgData name="Murphy, Corbin L" userId="S::cmurph63@vols.utk.edu::dcd06120-fb67-4fb3-bb69-ddeeae899657" providerId="AD" clId="Web-{D37AD77F-404F-5693-17BA-3F4F7F783A1C}" dt="2025-04-02T00:32:31.603" v="124"/>
          <ac:spMkLst>
            <pc:docMk/>
            <pc:sldMk cId="3156648842" sldId="300"/>
            <ac:spMk id="5" creationId="{1F994DCB-D5B6-2C7C-5224-586027F0B360}"/>
          </ac:spMkLst>
        </pc:spChg>
        <pc:spChg chg="mod">
          <ac:chgData name="Murphy, Corbin L" userId="S::cmurph63@vols.utk.edu::dcd06120-fb67-4fb3-bb69-ddeeae899657" providerId="AD" clId="Web-{D37AD77F-404F-5693-17BA-3F4F7F783A1C}" dt="2025-04-02T03:37:24.598" v="982" actId="1076"/>
          <ac:spMkLst>
            <pc:docMk/>
            <pc:sldMk cId="3156648842" sldId="300"/>
            <ac:spMk id="9" creationId="{69744E74-AFAF-E4B7-0CFA-37458ADE0DFD}"/>
          </ac:spMkLst>
        </pc:spChg>
        <pc:spChg chg="mod">
          <ac:chgData name="Murphy, Corbin L" userId="S::cmurph63@vols.utk.edu::dcd06120-fb67-4fb3-bb69-ddeeae899657" providerId="AD" clId="Web-{D37AD77F-404F-5693-17BA-3F4F7F783A1C}" dt="2025-04-02T03:37:13.769" v="980" actId="20577"/>
          <ac:spMkLst>
            <pc:docMk/>
            <pc:sldMk cId="3156648842" sldId="300"/>
            <ac:spMk id="12" creationId="{9BA2E8CC-662A-9BD9-B52C-7130C4963580}"/>
          </ac:spMkLst>
        </pc:spChg>
        <pc:grpChg chg="del">
          <ac:chgData name="Murphy, Corbin L" userId="S::cmurph63@vols.utk.edu::dcd06120-fb67-4fb3-bb69-ddeeae899657" providerId="AD" clId="Web-{D37AD77F-404F-5693-17BA-3F4F7F783A1C}" dt="2025-04-02T00:32:26.805" v="122"/>
          <ac:grpSpMkLst>
            <pc:docMk/>
            <pc:sldMk cId="3156648842" sldId="300"/>
            <ac:grpSpMk id="10" creationId="{332CC897-8BDC-E49F-64F0-58EAB271C15E}"/>
          </ac:grpSpMkLst>
        </pc:grpChg>
        <pc:picChg chg="mod">
          <ac:chgData name="Murphy, Corbin L" userId="S::cmurph63@vols.utk.edu::dcd06120-fb67-4fb3-bb69-ddeeae899657" providerId="AD" clId="Web-{D37AD77F-404F-5693-17BA-3F4F7F783A1C}" dt="2025-04-02T03:37:16.222" v="981" actId="1076"/>
          <ac:picMkLst>
            <pc:docMk/>
            <pc:sldMk cId="3156648842" sldId="300"/>
            <ac:picMk id="6" creationId="{1E773214-EE77-3C35-8949-D187C91520A2}"/>
          </ac:picMkLst>
        </pc:picChg>
        <pc:picChg chg="mod">
          <ac:chgData name="Murphy, Corbin L" userId="S::cmurph63@vols.utk.edu::dcd06120-fb67-4fb3-bb69-ddeeae899657" providerId="AD" clId="Web-{D37AD77F-404F-5693-17BA-3F4F7F783A1C}" dt="2025-04-02T00:35:45.552" v="148" actId="14100"/>
          <ac:picMkLst>
            <pc:docMk/>
            <pc:sldMk cId="3156648842" sldId="300"/>
            <ac:picMk id="11" creationId="{794B5559-3F4C-52B7-D656-390DA6A1EA7B}"/>
          </ac:picMkLst>
        </pc:picChg>
      </pc:sldChg>
      <pc:sldChg chg="modSp">
        <pc:chgData name="Murphy, Corbin L" userId="S::cmurph63@vols.utk.edu::dcd06120-fb67-4fb3-bb69-ddeeae899657" providerId="AD" clId="Web-{D37AD77F-404F-5693-17BA-3F4F7F783A1C}" dt="2025-04-02T03:46:28.290" v="1041" actId="20577"/>
        <pc:sldMkLst>
          <pc:docMk/>
          <pc:sldMk cId="2880537147" sldId="303"/>
        </pc:sldMkLst>
        <pc:spChg chg="mod">
          <ac:chgData name="Murphy, Corbin L" userId="S::cmurph63@vols.utk.edu::dcd06120-fb67-4fb3-bb69-ddeeae899657" providerId="AD" clId="Web-{D37AD77F-404F-5693-17BA-3F4F7F783A1C}" dt="2025-04-02T03:46:28.290" v="1041" actId="20577"/>
          <ac:spMkLst>
            <pc:docMk/>
            <pc:sldMk cId="2880537147" sldId="303"/>
            <ac:spMk id="3" creationId="{A6427092-AA0F-072C-3D7B-878E8D88B848}"/>
          </ac:spMkLst>
        </pc:spChg>
        <pc:spChg chg="mod">
          <ac:chgData name="Murphy, Corbin L" userId="S::cmurph63@vols.utk.edu::dcd06120-fb67-4fb3-bb69-ddeeae899657" providerId="AD" clId="Web-{D37AD77F-404F-5693-17BA-3F4F7F783A1C}" dt="2025-04-02T00:33:23.684" v="127" actId="20577"/>
          <ac:spMkLst>
            <pc:docMk/>
            <pc:sldMk cId="2880537147" sldId="303"/>
            <ac:spMk id="9" creationId="{ABE1FAD9-3897-64D0-463F-C7FE00D5FDB0}"/>
          </ac:spMkLst>
        </pc:spChg>
      </pc:sldChg>
      <pc:sldChg chg="modSp">
        <pc:chgData name="Murphy, Corbin L" userId="S::cmurph63@vols.utk.edu::dcd06120-fb67-4fb3-bb69-ddeeae899657" providerId="AD" clId="Web-{D37AD77F-404F-5693-17BA-3F4F7F783A1C}" dt="2025-04-02T04:22:12.183" v="1472" actId="20577"/>
        <pc:sldMkLst>
          <pc:docMk/>
          <pc:sldMk cId="993575468" sldId="304"/>
        </pc:sldMkLst>
        <pc:spChg chg="mod">
          <ac:chgData name="Murphy, Corbin L" userId="S::cmurph63@vols.utk.edu::dcd06120-fb67-4fb3-bb69-ddeeae899657" providerId="AD" clId="Web-{D37AD77F-404F-5693-17BA-3F4F7F783A1C}" dt="2025-04-02T04:22:12.183" v="1472" actId="20577"/>
          <ac:spMkLst>
            <pc:docMk/>
            <pc:sldMk cId="993575468" sldId="304"/>
            <ac:spMk id="2" creationId="{EE20C5B5-AEEB-E289-D7D7-ED4CA2C2479C}"/>
          </ac:spMkLst>
        </pc:spChg>
        <pc:spChg chg="mod">
          <ac:chgData name="Murphy, Corbin L" userId="S::cmurph63@vols.utk.edu::dcd06120-fb67-4fb3-bb69-ddeeae899657" providerId="AD" clId="Web-{D37AD77F-404F-5693-17BA-3F4F7F783A1C}" dt="2025-04-02T04:13:39.899" v="1421" actId="20577"/>
          <ac:spMkLst>
            <pc:docMk/>
            <pc:sldMk cId="993575468" sldId="304"/>
            <ac:spMk id="3" creationId="{F33511DE-13A1-BC36-D477-84FFC13BFB42}"/>
          </ac:spMkLst>
        </pc:spChg>
      </pc:sldChg>
      <pc:sldChg chg="modSp">
        <pc:chgData name="Murphy, Corbin L" userId="S::cmurph63@vols.utk.edu::dcd06120-fb67-4fb3-bb69-ddeeae899657" providerId="AD" clId="Web-{D37AD77F-404F-5693-17BA-3F4F7F783A1C}" dt="2025-04-02T04:20:21.504" v="1453" actId="20577"/>
        <pc:sldMkLst>
          <pc:docMk/>
          <pc:sldMk cId="980512673" sldId="308"/>
        </pc:sldMkLst>
        <pc:spChg chg="mod">
          <ac:chgData name="Murphy, Corbin L" userId="S::cmurph63@vols.utk.edu::dcd06120-fb67-4fb3-bb69-ddeeae899657" providerId="AD" clId="Web-{D37AD77F-404F-5693-17BA-3F4F7F783A1C}" dt="2025-04-02T04:20:21.504" v="1453" actId="20577"/>
          <ac:spMkLst>
            <pc:docMk/>
            <pc:sldMk cId="980512673" sldId="308"/>
            <ac:spMk id="4" creationId="{315791F8-8AE6-EB67-4EBF-F881CCC2CDEE}"/>
          </ac:spMkLst>
        </pc:spChg>
      </pc:sldChg>
      <pc:sldChg chg="modSp">
        <pc:chgData name="Murphy, Corbin L" userId="S::cmurph63@vols.utk.edu::dcd06120-fb67-4fb3-bb69-ddeeae899657" providerId="AD" clId="Web-{D37AD77F-404F-5693-17BA-3F4F7F783A1C}" dt="2025-04-02T04:35:48.878" v="1572" actId="20577"/>
        <pc:sldMkLst>
          <pc:docMk/>
          <pc:sldMk cId="3682934306" sldId="312"/>
        </pc:sldMkLst>
        <pc:spChg chg="mod">
          <ac:chgData name="Murphy, Corbin L" userId="S::cmurph63@vols.utk.edu::dcd06120-fb67-4fb3-bb69-ddeeae899657" providerId="AD" clId="Web-{D37AD77F-404F-5693-17BA-3F4F7F783A1C}" dt="2025-04-02T04:35:48.878" v="1572" actId="20577"/>
          <ac:spMkLst>
            <pc:docMk/>
            <pc:sldMk cId="3682934306" sldId="312"/>
            <ac:spMk id="3" creationId="{A394D66C-71DD-DDB6-D998-5AA16DCCD87B}"/>
          </ac:spMkLst>
        </pc:spChg>
      </pc:sldChg>
    </pc:docChg>
  </pc:docChgLst>
  <pc:docChgLst>
    <pc:chgData name="Grace, Cooper" userId="S::jgrace7@vols.utk.edu::a2df3007-11ac-4a8a-8e9f-98b4a5c9ba9d" providerId="AD" clId="Web-{A9456AEC-4F0F-758F-0268-F957DEFEB22C}"/>
    <pc:docChg chg="modSld">
      <pc:chgData name="Grace, Cooper" userId="S::jgrace7@vols.utk.edu::a2df3007-11ac-4a8a-8e9f-98b4a5c9ba9d" providerId="AD" clId="Web-{A9456AEC-4F0F-758F-0268-F957DEFEB22C}" dt="2025-04-01T00:07:12.667" v="1"/>
      <pc:docMkLst>
        <pc:docMk/>
      </pc:docMkLst>
      <pc:sldChg chg="addSp delSp">
        <pc:chgData name="Grace, Cooper" userId="S::jgrace7@vols.utk.edu::a2df3007-11ac-4a8a-8e9f-98b4a5c9ba9d" providerId="AD" clId="Web-{A9456AEC-4F0F-758F-0268-F957DEFEB22C}" dt="2025-04-01T00:07:12.667" v="1"/>
        <pc:sldMkLst>
          <pc:docMk/>
          <pc:sldMk cId="3552831746" sldId="307"/>
        </pc:sldMkLst>
        <pc:grpChg chg="add del">
          <ac:chgData name="Grace, Cooper" userId="S::jgrace7@vols.utk.edu::a2df3007-11ac-4a8a-8e9f-98b4a5c9ba9d" providerId="AD" clId="Web-{A9456AEC-4F0F-758F-0268-F957DEFEB22C}" dt="2025-04-01T00:07:12.667" v="1"/>
          <ac:grpSpMkLst>
            <pc:docMk/>
            <pc:sldMk cId="3552831746" sldId="307"/>
            <ac:grpSpMk id="9" creationId="{CEB091BD-A815-7CBE-4909-D185C32B92D7}"/>
          </ac:grpSpMkLst>
        </pc:grpChg>
      </pc:sldChg>
    </pc:docChg>
  </pc:docChgLst>
  <pc:docChgLst>
    <pc:chgData name="Meadows, Brandon" userId="S::bmeadow6@vols.utk.edu::167d853a-52f4-4e5b-bf8f-a00e96201ff2" providerId="AD" clId="Web-{B7C265F1-3B8D-914B-F1AA-D8917005A67A}"/>
    <pc:docChg chg="modSld">
      <pc:chgData name="Meadows, Brandon" userId="S::bmeadow6@vols.utk.edu::167d853a-52f4-4e5b-bf8f-a00e96201ff2" providerId="AD" clId="Web-{B7C265F1-3B8D-914B-F1AA-D8917005A67A}" dt="2025-04-01T23:17:04.535" v="362" actId="20577"/>
      <pc:docMkLst>
        <pc:docMk/>
      </pc:docMkLst>
      <pc:sldChg chg="modSp">
        <pc:chgData name="Meadows, Brandon" userId="S::bmeadow6@vols.utk.edu::167d853a-52f4-4e5b-bf8f-a00e96201ff2" providerId="AD" clId="Web-{B7C265F1-3B8D-914B-F1AA-D8917005A67A}" dt="2025-04-01T23:14:34.999" v="333" actId="20577"/>
        <pc:sldMkLst>
          <pc:docMk/>
          <pc:sldMk cId="831386095" sldId="276"/>
        </pc:sldMkLst>
        <pc:spChg chg="mod">
          <ac:chgData name="Meadows, Brandon" userId="S::bmeadow6@vols.utk.edu::167d853a-52f4-4e5b-bf8f-a00e96201ff2" providerId="AD" clId="Web-{B7C265F1-3B8D-914B-F1AA-D8917005A67A}" dt="2025-04-01T23:14:34.999" v="333" actId="20577"/>
          <ac:spMkLst>
            <pc:docMk/>
            <pc:sldMk cId="831386095" sldId="276"/>
            <ac:spMk id="4" creationId="{63391DC9-9979-9631-4498-92B37CAA24E2}"/>
          </ac:spMkLst>
        </pc:spChg>
      </pc:sldChg>
      <pc:sldChg chg="modSp">
        <pc:chgData name="Meadows, Brandon" userId="S::bmeadow6@vols.utk.edu::167d853a-52f4-4e5b-bf8f-a00e96201ff2" providerId="AD" clId="Web-{B7C265F1-3B8D-914B-F1AA-D8917005A67A}" dt="2025-04-01T23:17:04.535" v="362" actId="20577"/>
        <pc:sldMkLst>
          <pc:docMk/>
          <pc:sldMk cId="3400904021" sldId="298"/>
        </pc:sldMkLst>
        <pc:spChg chg="mod">
          <ac:chgData name="Meadows, Brandon" userId="S::bmeadow6@vols.utk.edu::167d853a-52f4-4e5b-bf8f-a00e96201ff2" providerId="AD" clId="Web-{B7C265F1-3B8D-914B-F1AA-D8917005A67A}" dt="2025-04-01T23:17:04.535" v="362" actId="20577"/>
          <ac:spMkLst>
            <pc:docMk/>
            <pc:sldMk cId="3400904021" sldId="298"/>
            <ac:spMk id="4" creationId="{38B2C542-144A-8844-1D30-6747E0DE32E5}"/>
          </ac:spMkLst>
        </pc:spChg>
      </pc:sldChg>
    </pc:docChg>
  </pc:docChgLst>
  <pc:docChgLst>
    <pc:chgData name="Vranes, Micah" userId="b362a1a3-9a67-4b75-9679-693a09445781" providerId="ADAL" clId="{50922389-23D6-4AD5-886F-F7DF2B07E366}"/>
    <pc:docChg chg="undo custSel modSld sldOrd">
      <pc:chgData name="Vranes, Micah" userId="b362a1a3-9a67-4b75-9679-693a09445781" providerId="ADAL" clId="{50922389-23D6-4AD5-886F-F7DF2B07E366}" dt="2025-03-31T22:26:34.459" v="828"/>
      <pc:docMkLst>
        <pc:docMk/>
      </pc:docMkLst>
      <pc:sldChg chg="modSp mod modAnim">
        <pc:chgData name="Vranes, Micah" userId="b362a1a3-9a67-4b75-9679-693a09445781" providerId="ADAL" clId="{50922389-23D6-4AD5-886F-F7DF2B07E366}" dt="2025-03-31T20:38:43.553" v="305" actId="20577"/>
        <pc:sldMkLst>
          <pc:docMk/>
          <pc:sldMk cId="217535685" sldId="272"/>
        </pc:sldMkLst>
        <pc:spChg chg="mod">
          <ac:chgData name="Vranes, Micah" userId="b362a1a3-9a67-4b75-9679-693a09445781" providerId="ADAL" clId="{50922389-23D6-4AD5-886F-F7DF2B07E366}" dt="2025-03-31T20:38:43.553" v="305" actId="20577"/>
          <ac:spMkLst>
            <pc:docMk/>
            <pc:sldMk cId="217535685" sldId="272"/>
            <ac:spMk id="4" creationId="{BF747AFE-04A2-6333-603A-35B2985DCA93}"/>
          </ac:spMkLst>
        </pc:spChg>
        <pc:spChg chg="mod">
          <ac:chgData name="Vranes, Micah" userId="b362a1a3-9a67-4b75-9679-693a09445781" providerId="ADAL" clId="{50922389-23D6-4AD5-886F-F7DF2B07E366}" dt="2025-03-31T20:19:15.213" v="98" actId="20577"/>
          <ac:spMkLst>
            <pc:docMk/>
            <pc:sldMk cId="217535685" sldId="272"/>
            <ac:spMk id="7" creationId="{855EC447-B523-347D-0F7D-426D2E4D5041}"/>
          </ac:spMkLst>
        </pc:spChg>
      </pc:sldChg>
      <pc:sldChg chg="modSp mod">
        <pc:chgData name="Vranes, Micah" userId="b362a1a3-9a67-4b75-9679-693a09445781" providerId="ADAL" clId="{50922389-23D6-4AD5-886F-F7DF2B07E366}" dt="2025-03-31T21:51:26.465" v="340" actId="20577"/>
        <pc:sldMkLst>
          <pc:docMk/>
          <pc:sldMk cId="1676097935" sldId="273"/>
        </pc:sldMkLst>
        <pc:spChg chg="mod">
          <ac:chgData name="Vranes, Micah" userId="b362a1a3-9a67-4b75-9679-693a09445781" providerId="ADAL" clId="{50922389-23D6-4AD5-886F-F7DF2B07E366}" dt="2025-03-31T21:51:26.465" v="340" actId="20577"/>
          <ac:spMkLst>
            <pc:docMk/>
            <pc:sldMk cId="1676097935" sldId="273"/>
            <ac:spMk id="4" creationId="{B592EE88-BB4C-42F8-1D41-FF97F9E0CFA8}"/>
          </ac:spMkLst>
        </pc:spChg>
      </pc:sldChg>
      <pc:sldChg chg="modSp mod">
        <pc:chgData name="Vranes, Micah" userId="b362a1a3-9a67-4b75-9679-693a09445781" providerId="ADAL" clId="{50922389-23D6-4AD5-886F-F7DF2B07E366}" dt="2025-03-31T20:22:11.148" v="302" actId="20577"/>
        <pc:sldMkLst>
          <pc:docMk/>
          <pc:sldMk cId="1752215687" sldId="278"/>
        </pc:sldMkLst>
        <pc:spChg chg="mod">
          <ac:chgData name="Vranes, Micah" userId="b362a1a3-9a67-4b75-9679-693a09445781" providerId="ADAL" clId="{50922389-23D6-4AD5-886F-F7DF2B07E366}" dt="2025-03-31T20:22:11.148" v="302" actId="20577"/>
          <ac:spMkLst>
            <pc:docMk/>
            <pc:sldMk cId="1752215687" sldId="278"/>
            <ac:spMk id="7" creationId="{58790163-22A2-7C9E-67CA-011C51FFB91A}"/>
          </ac:spMkLst>
        </pc:spChg>
      </pc:sldChg>
      <pc:sldChg chg="addSp modSp">
        <pc:chgData name="Vranes, Micah" userId="b362a1a3-9a67-4b75-9679-693a09445781" providerId="ADAL" clId="{50922389-23D6-4AD5-886F-F7DF2B07E366}" dt="2025-03-31T22:26:34.459" v="828"/>
        <pc:sldMkLst>
          <pc:docMk/>
          <pc:sldMk cId="2833379146" sldId="281"/>
        </pc:sldMkLst>
        <pc:picChg chg="add mod">
          <ac:chgData name="Vranes, Micah" userId="b362a1a3-9a67-4b75-9679-693a09445781" providerId="ADAL" clId="{50922389-23D6-4AD5-886F-F7DF2B07E366}" dt="2025-03-31T22:26:34.459" v="828"/>
          <ac:picMkLst>
            <pc:docMk/>
            <pc:sldMk cId="2833379146" sldId="281"/>
            <ac:picMk id="9" creationId="{DFCC8EB3-DAE3-DF13-4234-7E0449ACF171}"/>
          </ac:picMkLst>
        </pc:picChg>
      </pc:sldChg>
      <pc:sldChg chg="addSp modSp">
        <pc:chgData name="Vranes, Micah" userId="b362a1a3-9a67-4b75-9679-693a09445781" providerId="ADAL" clId="{50922389-23D6-4AD5-886F-F7DF2B07E366}" dt="2025-03-31T22:26:27.133" v="825"/>
        <pc:sldMkLst>
          <pc:docMk/>
          <pc:sldMk cId="4002859733" sldId="286"/>
        </pc:sldMkLst>
        <pc:picChg chg="add mod">
          <ac:chgData name="Vranes, Micah" userId="b362a1a3-9a67-4b75-9679-693a09445781" providerId="ADAL" clId="{50922389-23D6-4AD5-886F-F7DF2B07E366}" dt="2025-03-31T22:26:27.133" v="825"/>
          <ac:picMkLst>
            <pc:docMk/>
            <pc:sldMk cId="4002859733" sldId="286"/>
            <ac:picMk id="5" creationId="{721FB237-B151-3467-D66C-162C9B5A7C0C}"/>
          </ac:picMkLst>
        </pc:picChg>
      </pc:sldChg>
      <pc:sldChg chg="modSp mod ord">
        <pc:chgData name="Vranes, Micah" userId="b362a1a3-9a67-4b75-9679-693a09445781" providerId="ADAL" clId="{50922389-23D6-4AD5-886F-F7DF2B07E366}" dt="2025-03-31T20:16:56.461" v="61" actId="20577"/>
        <pc:sldMkLst>
          <pc:docMk/>
          <pc:sldMk cId="401500038" sldId="289"/>
        </pc:sldMkLst>
        <pc:spChg chg="mod">
          <ac:chgData name="Vranes, Micah" userId="b362a1a3-9a67-4b75-9679-693a09445781" providerId="ADAL" clId="{50922389-23D6-4AD5-886F-F7DF2B07E366}" dt="2025-03-31T20:16:56.461" v="61" actId="20577"/>
          <ac:spMkLst>
            <pc:docMk/>
            <pc:sldMk cId="401500038" sldId="289"/>
            <ac:spMk id="4" creationId="{4A599F3B-3AC4-EAE0-D8C8-A445B34023A4}"/>
          </ac:spMkLst>
        </pc:spChg>
      </pc:sldChg>
      <pc:sldChg chg="addSp delSp modSp mod">
        <pc:chgData name="Vranes, Micah" userId="b362a1a3-9a67-4b75-9679-693a09445781" providerId="ADAL" clId="{50922389-23D6-4AD5-886F-F7DF2B07E366}" dt="2025-03-31T22:08:55.149" v="824" actId="20577"/>
        <pc:sldMkLst>
          <pc:docMk/>
          <pc:sldMk cId="1333078185" sldId="296"/>
        </pc:sldMkLst>
        <pc:spChg chg="mod">
          <ac:chgData name="Vranes, Micah" userId="b362a1a3-9a67-4b75-9679-693a09445781" providerId="ADAL" clId="{50922389-23D6-4AD5-886F-F7DF2B07E366}" dt="2025-03-31T22:08:55.149" v="824" actId="20577"/>
          <ac:spMkLst>
            <pc:docMk/>
            <pc:sldMk cId="1333078185" sldId="296"/>
            <ac:spMk id="4" creationId="{D4F0E321-ACF7-37D8-2DEF-CAB214B1A830}"/>
          </ac:spMkLst>
        </pc:spChg>
        <pc:spChg chg="mod">
          <ac:chgData name="Vranes, Micah" userId="b362a1a3-9a67-4b75-9679-693a09445781" providerId="ADAL" clId="{50922389-23D6-4AD5-886F-F7DF2B07E366}" dt="2025-03-31T22:01:01.874" v="535" actId="1076"/>
          <ac:spMkLst>
            <pc:docMk/>
            <pc:sldMk cId="1333078185" sldId="296"/>
            <ac:spMk id="9" creationId="{C5C8A903-31A0-5629-6223-12D93F0B1142}"/>
          </ac:spMkLst>
        </pc:spChg>
        <pc:spChg chg="add mod">
          <ac:chgData name="Vranes, Micah" userId="b362a1a3-9a67-4b75-9679-693a09445781" providerId="ADAL" clId="{50922389-23D6-4AD5-886F-F7DF2B07E366}" dt="2025-03-31T22:00:25.443" v="456" actId="164"/>
          <ac:spMkLst>
            <pc:docMk/>
            <pc:sldMk cId="1333078185" sldId="296"/>
            <ac:spMk id="10" creationId="{7E99FFA9-C759-169D-B959-39883809C96D}"/>
          </ac:spMkLst>
        </pc:spChg>
        <pc:spChg chg="mod">
          <ac:chgData name="Vranes, Micah" userId="b362a1a3-9a67-4b75-9679-693a09445781" providerId="ADAL" clId="{50922389-23D6-4AD5-886F-F7DF2B07E366}" dt="2025-03-31T21:52:36.457" v="392" actId="20577"/>
          <ac:spMkLst>
            <pc:docMk/>
            <pc:sldMk cId="1333078185" sldId="296"/>
            <ac:spMk id="17" creationId="{4E8D8C43-36D9-208E-65E1-B6C93F379BD3}"/>
          </ac:spMkLst>
        </pc:spChg>
        <pc:grpChg chg="mod">
          <ac:chgData name="Vranes, Micah" userId="b362a1a3-9a67-4b75-9679-693a09445781" providerId="ADAL" clId="{50922389-23D6-4AD5-886F-F7DF2B07E366}" dt="2025-03-31T22:01:01.874" v="535" actId="1076"/>
          <ac:grpSpMkLst>
            <pc:docMk/>
            <pc:sldMk cId="1333078185" sldId="296"/>
            <ac:grpSpMk id="12" creationId="{793DE961-8164-F6A0-46A0-5944031E6437}"/>
          </ac:grpSpMkLst>
        </pc:grpChg>
        <pc:grpChg chg="del">
          <ac:chgData name="Vranes, Micah" userId="b362a1a3-9a67-4b75-9679-693a09445781" providerId="ADAL" clId="{50922389-23D6-4AD5-886F-F7DF2B07E366}" dt="2025-03-31T21:52:20.939" v="342" actId="478"/>
          <ac:grpSpMkLst>
            <pc:docMk/>
            <pc:sldMk cId="1333078185" sldId="296"/>
            <ac:grpSpMk id="14" creationId="{D96ECE33-AAD5-0B90-FF9A-08E0FD84457A}"/>
          </ac:grpSpMkLst>
        </pc:grpChg>
        <pc:grpChg chg="del">
          <ac:chgData name="Vranes, Micah" userId="b362a1a3-9a67-4b75-9679-693a09445781" providerId="ADAL" clId="{50922389-23D6-4AD5-886F-F7DF2B07E366}" dt="2025-03-31T21:52:19.559" v="341" actId="478"/>
          <ac:grpSpMkLst>
            <pc:docMk/>
            <pc:sldMk cId="1333078185" sldId="296"/>
            <ac:grpSpMk id="16" creationId="{E279063D-A3FA-E8BB-A7AE-930A8E132EDD}"/>
          </ac:grpSpMkLst>
        </pc:grpChg>
        <pc:grpChg chg="mod">
          <ac:chgData name="Vranes, Micah" userId="b362a1a3-9a67-4b75-9679-693a09445781" providerId="ADAL" clId="{50922389-23D6-4AD5-886F-F7DF2B07E366}" dt="2025-03-31T22:00:28.564" v="459" actId="1035"/>
          <ac:grpSpMkLst>
            <pc:docMk/>
            <pc:sldMk cId="1333078185" sldId="296"/>
            <ac:grpSpMk id="18" creationId="{B1D235C8-AE52-023E-DD2D-1B8D0DE5DD19}"/>
          </ac:grpSpMkLst>
        </pc:grpChg>
        <pc:grpChg chg="add mod">
          <ac:chgData name="Vranes, Micah" userId="b362a1a3-9a67-4b75-9679-693a09445781" providerId="ADAL" clId="{50922389-23D6-4AD5-886F-F7DF2B07E366}" dt="2025-03-31T22:00:59.772" v="534" actId="1037"/>
          <ac:grpSpMkLst>
            <pc:docMk/>
            <pc:sldMk cId="1333078185" sldId="296"/>
            <ac:grpSpMk id="19" creationId="{693031E5-378D-DD37-A5AA-5A4C8BDC2C7E}"/>
          </ac:grpSpMkLst>
        </pc:grpChg>
        <pc:picChg chg="mod">
          <ac:chgData name="Vranes, Micah" userId="b362a1a3-9a67-4b75-9679-693a09445781" providerId="ADAL" clId="{50922389-23D6-4AD5-886F-F7DF2B07E366}" dt="2025-03-31T22:01:04.320" v="536" actId="1076"/>
          <ac:picMkLst>
            <pc:docMk/>
            <pc:sldMk cId="1333078185" sldId="296"/>
            <ac:picMk id="5" creationId="{C4413657-E98F-8F10-DA14-DCF773AE1D87}"/>
          </ac:picMkLst>
        </pc:picChg>
        <pc:picChg chg="add mod">
          <ac:chgData name="Vranes, Micah" userId="b362a1a3-9a67-4b75-9679-693a09445781" providerId="ADAL" clId="{50922389-23D6-4AD5-886F-F7DF2B07E366}" dt="2025-03-31T22:00:25.443" v="456" actId="164"/>
          <ac:picMkLst>
            <pc:docMk/>
            <pc:sldMk cId="1333078185" sldId="296"/>
            <ac:picMk id="6" creationId="{3324CB06-2AEC-B7F4-3181-9762D774DDC0}"/>
          </ac:picMkLst>
        </pc:picChg>
        <pc:picChg chg="mod">
          <ac:chgData name="Vranes, Micah" userId="b362a1a3-9a67-4b75-9679-693a09445781" providerId="ADAL" clId="{50922389-23D6-4AD5-886F-F7DF2B07E366}" dt="2025-03-31T22:01:01.874" v="535" actId="1076"/>
          <ac:picMkLst>
            <pc:docMk/>
            <pc:sldMk cId="1333078185" sldId="296"/>
            <ac:picMk id="1026" creationId="{1B89F507-8BD5-B7C1-FDCB-3F83D14BA92D}"/>
          </ac:picMkLst>
        </pc:picChg>
      </pc:sldChg>
      <pc:sldChg chg="modSp mod modAnim">
        <pc:chgData name="Vranes, Micah" userId="b362a1a3-9a67-4b75-9679-693a09445781" providerId="ADAL" clId="{50922389-23D6-4AD5-886F-F7DF2B07E366}" dt="2025-03-31T20:15:01.980" v="41" actId="20577"/>
        <pc:sldMkLst>
          <pc:docMk/>
          <pc:sldMk cId="468784993" sldId="299"/>
        </pc:sldMkLst>
        <pc:spChg chg="mod">
          <ac:chgData name="Vranes, Micah" userId="b362a1a3-9a67-4b75-9679-693a09445781" providerId="ADAL" clId="{50922389-23D6-4AD5-886F-F7DF2B07E366}" dt="2025-03-31T20:15:01.980" v="41" actId="20577"/>
          <ac:spMkLst>
            <pc:docMk/>
            <pc:sldMk cId="468784993" sldId="299"/>
            <ac:spMk id="4" creationId="{C1EDEE00-A23B-5312-C48B-3A12FE43C781}"/>
          </ac:spMkLst>
        </pc:spChg>
      </pc:sldChg>
      <pc:sldChg chg="addSp modSp">
        <pc:chgData name="Vranes, Micah" userId="b362a1a3-9a67-4b75-9679-693a09445781" providerId="ADAL" clId="{50922389-23D6-4AD5-886F-F7DF2B07E366}" dt="2025-03-31T22:26:30.408" v="826"/>
        <pc:sldMkLst>
          <pc:docMk/>
          <pc:sldMk cId="3156648842" sldId="300"/>
        </pc:sldMkLst>
        <pc:picChg chg="add mod">
          <ac:chgData name="Vranes, Micah" userId="b362a1a3-9a67-4b75-9679-693a09445781" providerId="ADAL" clId="{50922389-23D6-4AD5-886F-F7DF2B07E366}" dt="2025-03-31T22:26:30.408" v="826"/>
          <ac:picMkLst>
            <pc:docMk/>
            <pc:sldMk cId="3156648842" sldId="300"/>
            <ac:picMk id="5" creationId="{49E00C75-2A7D-C3F6-8E5D-D25FDED30868}"/>
          </ac:picMkLst>
        </pc:picChg>
      </pc:sldChg>
      <pc:sldChg chg="addSp modSp">
        <pc:chgData name="Vranes, Micah" userId="b362a1a3-9a67-4b75-9679-693a09445781" providerId="ADAL" clId="{50922389-23D6-4AD5-886F-F7DF2B07E366}" dt="2025-03-31T22:26:32.570" v="827"/>
        <pc:sldMkLst>
          <pc:docMk/>
          <pc:sldMk cId="2880537147" sldId="303"/>
        </pc:sldMkLst>
        <pc:picChg chg="add mod">
          <ac:chgData name="Vranes, Micah" userId="b362a1a3-9a67-4b75-9679-693a09445781" providerId="ADAL" clId="{50922389-23D6-4AD5-886F-F7DF2B07E366}" dt="2025-03-31T22:26:32.570" v="827"/>
          <ac:picMkLst>
            <pc:docMk/>
            <pc:sldMk cId="2880537147" sldId="303"/>
            <ac:picMk id="5" creationId="{73C740B8-1957-0860-4A61-59F0410A39E9}"/>
          </ac:picMkLst>
        </pc:picChg>
      </pc:sldChg>
    </pc:docChg>
  </pc:docChgLst>
  <pc:docChgLst>
    <pc:chgData name="Murphy, Corbin L" userId="S::cmurph63@vols.utk.edu::dcd06120-fb67-4fb3-bb69-ddeeae899657" providerId="AD" clId="Web-{7195E1E0-EF7D-C20A-8293-9874722DCA68}"/>
    <pc:docChg chg="addSld delSld modSld">
      <pc:chgData name="Murphy, Corbin L" userId="S::cmurph63@vols.utk.edu::dcd06120-fb67-4fb3-bb69-ddeeae899657" providerId="AD" clId="Web-{7195E1E0-EF7D-C20A-8293-9874722DCA68}" dt="2025-04-01T15:30:15.608" v="2898"/>
      <pc:docMkLst>
        <pc:docMk/>
      </pc:docMkLst>
      <pc:sldChg chg="delSp modSp">
        <pc:chgData name="Murphy, Corbin L" userId="S::cmurph63@vols.utk.edu::dcd06120-fb67-4fb3-bb69-ddeeae899657" providerId="AD" clId="Web-{7195E1E0-EF7D-C20A-8293-9874722DCA68}" dt="2025-04-01T05:22:46.918" v="2896"/>
        <pc:sldMkLst>
          <pc:docMk/>
          <pc:sldMk cId="446816347" sldId="263"/>
        </pc:sldMkLst>
        <pc:spChg chg="mod">
          <ac:chgData name="Murphy, Corbin L" userId="S::cmurph63@vols.utk.edu::dcd06120-fb67-4fb3-bb69-ddeeae899657" providerId="AD" clId="Web-{7195E1E0-EF7D-C20A-8293-9874722DCA68}" dt="2025-04-01T02:47:38.376" v="2710" actId="20577"/>
          <ac:spMkLst>
            <pc:docMk/>
            <pc:sldMk cId="446816347" sldId="263"/>
            <ac:spMk id="2" creationId="{3E7894DF-1A29-B244-2594-A4A62167D75C}"/>
          </ac:spMkLst>
        </pc:spChg>
        <pc:spChg chg="del">
          <ac:chgData name="Murphy, Corbin L" userId="S::cmurph63@vols.utk.edu::dcd06120-fb67-4fb3-bb69-ddeeae899657" providerId="AD" clId="Web-{7195E1E0-EF7D-C20A-8293-9874722DCA68}" dt="2025-04-01T05:22:46.918" v="2896"/>
          <ac:spMkLst>
            <pc:docMk/>
            <pc:sldMk cId="446816347" sldId="263"/>
            <ac:spMk id="3" creationId="{1562EE9E-5A52-49ED-AA56-5E6987AB0C01}"/>
          </ac:spMkLst>
        </pc:spChg>
      </pc:sldChg>
      <pc:sldChg chg="del">
        <pc:chgData name="Murphy, Corbin L" userId="S::cmurph63@vols.utk.edu::dcd06120-fb67-4fb3-bb69-ddeeae899657" providerId="AD" clId="Web-{7195E1E0-EF7D-C20A-8293-9874722DCA68}" dt="2025-04-01T02:42:13.110" v="2709"/>
        <pc:sldMkLst>
          <pc:docMk/>
          <pc:sldMk cId="97015118" sldId="266"/>
        </pc:sldMkLst>
      </pc:sldChg>
      <pc:sldChg chg="mod modShow">
        <pc:chgData name="Murphy, Corbin L" userId="S::cmurph63@vols.utk.edu::dcd06120-fb67-4fb3-bb69-ddeeae899657" providerId="AD" clId="Web-{7195E1E0-EF7D-C20A-8293-9874722DCA68}" dt="2025-04-01T15:30:15.608" v="2898"/>
        <pc:sldMkLst>
          <pc:docMk/>
          <pc:sldMk cId="831386095" sldId="276"/>
        </pc:sldMkLst>
      </pc:sldChg>
      <pc:sldChg chg="del mod modShow">
        <pc:chgData name="Murphy, Corbin L" userId="S::cmurph63@vols.utk.edu::dcd06120-fb67-4fb3-bb69-ddeeae899657" providerId="AD" clId="Web-{7195E1E0-EF7D-C20A-8293-9874722DCA68}" dt="2025-04-01T01:14:31.131" v="2463"/>
        <pc:sldMkLst>
          <pc:docMk/>
          <pc:sldMk cId="3567159266" sldId="280"/>
        </pc:sldMkLst>
      </pc:sldChg>
      <pc:sldChg chg="addSp delSp modSp">
        <pc:chgData name="Murphy, Corbin L" userId="S::cmurph63@vols.utk.edu::dcd06120-fb67-4fb3-bb69-ddeeae899657" providerId="AD" clId="Web-{7195E1E0-EF7D-C20A-8293-9874722DCA68}" dt="2025-04-01T04:05:32.888" v="2754" actId="20577"/>
        <pc:sldMkLst>
          <pc:docMk/>
          <pc:sldMk cId="2833379146" sldId="281"/>
        </pc:sldMkLst>
        <pc:spChg chg="mod">
          <ac:chgData name="Murphy, Corbin L" userId="S::cmurph63@vols.utk.edu::dcd06120-fb67-4fb3-bb69-ddeeae899657" providerId="AD" clId="Web-{7195E1E0-EF7D-C20A-8293-9874722DCA68}" dt="2025-03-31T20:07:47.818" v="107" actId="20577"/>
          <ac:spMkLst>
            <pc:docMk/>
            <pc:sldMk cId="2833379146" sldId="281"/>
            <ac:spMk id="2" creationId="{EBA45085-E7C3-35D6-F73D-509D12DBA84B}"/>
          </ac:spMkLst>
        </pc:spChg>
        <pc:spChg chg="mod">
          <ac:chgData name="Murphy, Corbin L" userId="S::cmurph63@vols.utk.edu::dcd06120-fb67-4fb3-bb69-ddeeae899657" providerId="AD" clId="Web-{7195E1E0-EF7D-C20A-8293-9874722DCA68}" dt="2025-04-01T04:05:32.888" v="2754" actId="20577"/>
          <ac:spMkLst>
            <pc:docMk/>
            <pc:sldMk cId="2833379146" sldId="281"/>
            <ac:spMk id="3" creationId="{360C157C-FC54-5640-7B19-F7DF948BBCEB}"/>
          </ac:spMkLst>
        </pc:spChg>
        <pc:spChg chg="add mod">
          <ac:chgData name="Murphy, Corbin L" userId="S::cmurph63@vols.utk.edu::dcd06120-fb67-4fb3-bb69-ddeeae899657" providerId="AD" clId="Web-{7195E1E0-EF7D-C20A-8293-9874722DCA68}" dt="2025-04-01T01:11:15.922" v="2424" actId="20577"/>
          <ac:spMkLst>
            <pc:docMk/>
            <pc:sldMk cId="2833379146" sldId="281"/>
            <ac:spMk id="11" creationId="{76A3D2F4-13C6-C96E-6452-3E08C7B20AA5}"/>
          </ac:spMkLst>
        </pc:spChg>
        <pc:spChg chg="add del mod">
          <ac:chgData name="Murphy, Corbin L" userId="S::cmurph63@vols.utk.edu::dcd06120-fb67-4fb3-bb69-ddeeae899657" providerId="AD" clId="Web-{7195E1E0-EF7D-C20A-8293-9874722DCA68}" dt="2025-04-01T01:11:32.016" v="2428"/>
          <ac:spMkLst>
            <pc:docMk/>
            <pc:sldMk cId="2833379146" sldId="281"/>
            <ac:spMk id="13" creationId="{F919373A-EB55-C83A-AC37-910092FDEE19}"/>
          </ac:spMkLst>
        </pc:spChg>
        <pc:spChg chg="add mod">
          <ac:chgData name="Murphy, Corbin L" userId="S::cmurph63@vols.utk.edu::dcd06120-fb67-4fb3-bb69-ddeeae899657" providerId="AD" clId="Web-{7195E1E0-EF7D-C20A-8293-9874722DCA68}" dt="2025-04-01T01:13:29.598" v="2449" actId="1076"/>
          <ac:spMkLst>
            <pc:docMk/>
            <pc:sldMk cId="2833379146" sldId="281"/>
            <ac:spMk id="14" creationId="{8797BB02-7ADD-704E-04E8-1F19D3CB1756}"/>
          </ac:spMkLst>
        </pc:spChg>
        <pc:spChg chg="add mod">
          <ac:chgData name="Murphy, Corbin L" userId="S::cmurph63@vols.utk.edu::dcd06120-fb67-4fb3-bb69-ddeeae899657" providerId="AD" clId="Web-{7195E1E0-EF7D-C20A-8293-9874722DCA68}" dt="2025-04-01T01:15:41.680" v="2464" actId="1076"/>
          <ac:spMkLst>
            <pc:docMk/>
            <pc:sldMk cId="2833379146" sldId="281"/>
            <ac:spMk id="15" creationId="{C613F99F-09A5-3F87-2651-5E2C324FA8BE}"/>
          </ac:spMkLst>
        </pc:spChg>
        <pc:grpChg chg="mod">
          <ac:chgData name="Murphy, Corbin L" userId="S::cmurph63@vols.utk.edu::dcd06120-fb67-4fb3-bb69-ddeeae899657" providerId="AD" clId="Web-{7195E1E0-EF7D-C20A-8293-9874722DCA68}" dt="2025-03-31T20:49:52.779" v="939" actId="1076"/>
          <ac:grpSpMkLst>
            <pc:docMk/>
            <pc:sldMk cId="2833379146" sldId="281"/>
            <ac:grpSpMk id="10" creationId="{315085EF-A3D4-F9EF-1554-C955B0E56D18}"/>
          </ac:grpSpMkLst>
        </pc:grpChg>
        <pc:picChg chg="mod">
          <ac:chgData name="Murphy, Corbin L" userId="S::cmurph63@vols.utk.edu::dcd06120-fb67-4fb3-bb69-ddeeae899657" providerId="AD" clId="Web-{7195E1E0-EF7D-C20A-8293-9874722DCA68}" dt="2025-03-31T20:07:43.599" v="99" actId="1076"/>
          <ac:picMkLst>
            <pc:docMk/>
            <pc:sldMk cId="2833379146" sldId="281"/>
            <ac:picMk id="5" creationId="{69D2D5A5-EE7F-367E-3BFB-E4FAEEABA5A9}"/>
          </ac:picMkLst>
        </pc:picChg>
        <pc:picChg chg="del">
          <ac:chgData name="Murphy, Corbin L" userId="S::cmurph63@vols.utk.edu::dcd06120-fb67-4fb3-bb69-ddeeae899657" providerId="AD" clId="Web-{7195E1E0-EF7D-C20A-8293-9874722DCA68}" dt="2025-03-31T22:27:09.063" v="1759"/>
          <ac:picMkLst>
            <pc:docMk/>
            <pc:sldMk cId="2833379146" sldId="281"/>
            <ac:picMk id="9" creationId="{DFCC8EB3-DAE3-DF13-4234-7E0449ACF171}"/>
          </ac:picMkLst>
        </pc:picChg>
      </pc:sldChg>
      <pc:sldChg chg="addSp delSp modSp">
        <pc:chgData name="Murphy, Corbin L" userId="S::cmurph63@vols.utk.edu::dcd06120-fb67-4fb3-bb69-ddeeae899657" providerId="AD" clId="Web-{7195E1E0-EF7D-C20A-8293-9874722DCA68}" dt="2025-04-01T01:20:28.690" v="2522" actId="1076"/>
        <pc:sldMkLst>
          <pc:docMk/>
          <pc:sldMk cId="4002859733" sldId="286"/>
        </pc:sldMkLst>
        <pc:spChg chg="mod">
          <ac:chgData name="Murphy, Corbin L" userId="S::cmurph63@vols.utk.edu::dcd06120-fb67-4fb3-bb69-ddeeae899657" providerId="AD" clId="Web-{7195E1E0-EF7D-C20A-8293-9874722DCA68}" dt="2025-03-31T21:14:25.311" v="1173" actId="20577"/>
          <ac:spMkLst>
            <pc:docMk/>
            <pc:sldMk cId="4002859733" sldId="286"/>
            <ac:spMk id="2" creationId="{909B1985-CFC9-C7F8-5580-206F4B5E8010}"/>
          </ac:spMkLst>
        </pc:spChg>
        <pc:spChg chg="mod">
          <ac:chgData name="Murphy, Corbin L" userId="S::cmurph63@vols.utk.edu::dcd06120-fb67-4fb3-bb69-ddeeae899657" providerId="AD" clId="Web-{7195E1E0-EF7D-C20A-8293-9874722DCA68}" dt="2025-03-31T23:37:32.659" v="2413" actId="20577"/>
          <ac:spMkLst>
            <pc:docMk/>
            <pc:sldMk cId="4002859733" sldId="286"/>
            <ac:spMk id="3" creationId="{D06BD1C5-AF34-ADBB-026C-F322C497CDD7}"/>
          </ac:spMkLst>
        </pc:spChg>
        <pc:spChg chg="add mod">
          <ac:chgData name="Murphy, Corbin L" userId="S::cmurph63@vols.utk.edu::dcd06120-fb67-4fb3-bb69-ddeeae899657" providerId="AD" clId="Web-{7195E1E0-EF7D-C20A-8293-9874722DCA68}" dt="2025-04-01T01:20:20.721" v="2520" actId="20577"/>
          <ac:spMkLst>
            <pc:docMk/>
            <pc:sldMk cId="4002859733" sldId="286"/>
            <ac:spMk id="7" creationId="{437B2330-5E29-0C84-6D43-CBFC983A4A5D}"/>
          </ac:spMkLst>
        </pc:spChg>
        <pc:spChg chg="add mod">
          <ac:chgData name="Murphy, Corbin L" userId="S::cmurph63@vols.utk.edu::dcd06120-fb67-4fb3-bb69-ddeeae899657" providerId="AD" clId="Web-{7195E1E0-EF7D-C20A-8293-9874722DCA68}" dt="2025-04-01T01:20:28.690" v="2522" actId="1076"/>
          <ac:spMkLst>
            <pc:docMk/>
            <pc:sldMk cId="4002859733" sldId="286"/>
            <ac:spMk id="10" creationId="{473B41CD-E587-2243-41EE-048AABE72C34}"/>
          </ac:spMkLst>
        </pc:spChg>
        <pc:picChg chg="mod modCrop">
          <ac:chgData name="Murphy, Corbin L" userId="S::cmurph63@vols.utk.edu::dcd06120-fb67-4fb3-bb69-ddeeae899657" providerId="AD" clId="Web-{7195E1E0-EF7D-C20A-8293-9874722DCA68}" dt="2025-03-31T22:29:16.409" v="1781"/>
          <ac:picMkLst>
            <pc:docMk/>
            <pc:sldMk cId="4002859733" sldId="286"/>
            <ac:picMk id="5" creationId="{721FB237-B151-3467-D66C-162C9B5A7C0C}"/>
          </ac:picMkLst>
        </pc:picChg>
        <pc:picChg chg="mod">
          <ac:chgData name="Murphy, Corbin L" userId="S::cmurph63@vols.utk.edu::dcd06120-fb67-4fb3-bb69-ddeeae899657" providerId="AD" clId="Web-{7195E1E0-EF7D-C20A-8293-9874722DCA68}" dt="2025-03-31T22:28:59.800" v="1773" actId="1076"/>
          <ac:picMkLst>
            <pc:docMk/>
            <pc:sldMk cId="4002859733" sldId="286"/>
            <ac:picMk id="8" creationId="{F4911AB4-605D-4C58-A1A5-568442A556D1}"/>
          </ac:picMkLst>
        </pc:picChg>
        <pc:picChg chg="del mod">
          <ac:chgData name="Murphy, Corbin L" userId="S::cmurph63@vols.utk.edu::dcd06120-fb67-4fb3-bb69-ddeeae899657" providerId="AD" clId="Web-{7195E1E0-EF7D-C20A-8293-9874722DCA68}" dt="2025-03-31T21:14:07.733" v="1164"/>
          <ac:picMkLst>
            <pc:docMk/>
            <pc:sldMk cId="4002859733" sldId="286"/>
            <ac:picMk id="9" creationId="{D617498F-7E0C-0847-8786-C623F3877DA7}"/>
          </ac:picMkLst>
        </pc:picChg>
      </pc:sldChg>
      <pc:sldChg chg="del">
        <pc:chgData name="Murphy, Corbin L" userId="S::cmurph63@vols.utk.edu::dcd06120-fb67-4fb3-bb69-ddeeae899657" providerId="AD" clId="Web-{7195E1E0-EF7D-C20A-8293-9874722DCA68}" dt="2025-03-31T22:59:04.449" v="2073"/>
        <pc:sldMkLst>
          <pc:docMk/>
          <pc:sldMk cId="1144472640" sldId="291"/>
        </pc:sldMkLst>
      </pc:sldChg>
      <pc:sldChg chg="modSp">
        <pc:chgData name="Murphy, Corbin L" userId="S::cmurph63@vols.utk.edu::dcd06120-fb67-4fb3-bb69-ddeeae899657" providerId="AD" clId="Web-{7195E1E0-EF7D-C20A-8293-9874722DCA68}" dt="2025-04-01T02:42:12.094" v="2708" actId="20577"/>
        <pc:sldMkLst>
          <pc:docMk/>
          <pc:sldMk cId="3829078124" sldId="292"/>
        </pc:sldMkLst>
        <pc:spChg chg="mod">
          <ac:chgData name="Murphy, Corbin L" userId="S::cmurph63@vols.utk.edu::dcd06120-fb67-4fb3-bb69-ddeeae899657" providerId="AD" clId="Web-{7195E1E0-EF7D-C20A-8293-9874722DCA68}" dt="2025-03-31T22:59:15.636" v="2101" actId="20577"/>
          <ac:spMkLst>
            <pc:docMk/>
            <pc:sldMk cId="3829078124" sldId="292"/>
            <ac:spMk id="2" creationId="{E60BA26F-BF6F-AED6-D9BB-AC2C533AB5FD}"/>
          </ac:spMkLst>
        </pc:spChg>
        <pc:spChg chg="mod">
          <ac:chgData name="Murphy, Corbin L" userId="S::cmurph63@vols.utk.edu::dcd06120-fb67-4fb3-bb69-ddeeae899657" providerId="AD" clId="Web-{7195E1E0-EF7D-C20A-8293-9874722DCA68}" dt="2025-04-01T02:42:12.094" v="2708" actId="20577"/>
          <ac:spMkLst>
            <pc:docMk/>
            <pc:sldMk cId="3829078124" sldId="292"/>
            <ac:spMk id="3" creationId="{B501B010-E451-6303-F7A7-ADA31DE7A721}"/>
          </ac:spMkLst>
        </pc:spChg>
      </pc:sldChg>
      <pc:sldChg chg="modSp">
        <pc:chgData name="Murphy, Corbin L" userId="S::cmurph63@vols.utk.edu::dcd06120-fb67-4fb3-bb69-ddeeae899657" providerId="AD" clId="Web-{7195E1E0-EF7D-C20A-8293-9874722DCA68}" dt="2025-03-31T23:05:08.925" v="2407" actId="20577"/>
        <pc:sldMkLst>
          <pc:docMk/>
          <pc:sldMk cId="167847999" sldId="293"/>
        </pc:sldMkLst>
        <pc:spChg chg="mod">
          <ac:chgData name="Murphy, Corbin L" userId="S::cmurph63@vols.utk.edu::dcd06120-fb67-4fb3-bb69-ddeeae899657" providerId="AD" clId="Web-{7195E1E0-EF7D-C20A-8293-9874722DCA68}" dt="2025-03-31T23:05:08.925" v="2407" actId="20577"/>
          <ac:spMkLst>
            <pc:docMk/>
            <pc:sldMk cId="167847999" sldId="293"/>
            <ac:spMk id="2" creationId="{4F648646-5C12-F2E1-FF9A-0D69FC4570E9}"/>
          </ac:spMkLst>
        </pc:spChg>
        <pc:spChg chg="mod">
          <ac:chgData name="Murphy, Corbin L" userId="S::cmurph63@vols.utk.edu::dcd06120-fb67-4fb3-bb69-ddeeae899657" providerId="AD" clId="Web-{7195E1E0-EF7D-C20A-8293-9874722DCA68}" dt="2025-03-31T23:04:26.768" v="2405" actId="20577"/>
          <ac:spMkLst>
            <pc:docMk/>
            <pc:sldMk cId="167847999" sldId="293"/>
            <ac:spMk id="3" creationId="{A4D231BA-4BB4-DE24-8961-5952CDCAE09F}"/>
          </ac:spMkLst>
        </pc:spChg>
      </pc:sldChg>
      <pc:sldChg chg="del">
        <pc:chgData name="Murphy, Corbin L" userId="S::cmurph63@vols.utk.edu::dcd06120-fb67-4fb3-bb69-ddeeae899657" providerId="AD" clId="Web-{7195E1E0-EF7D-C20A-8293-9874722DCA68}" dt="2025-04-01T04:43:00.779" v="2823"/>
        <pc:sldMkLst>
          <pc:docMk/>
          <pc:sldMk cId="1002374116" sldId="295"/>
        </pc:sldMkLst>
      </pc:sldChg>
      <pc:sldChg chg="del">
        <pc:chgData name="Murphy, Corbin L" userId="S::cmurph63@vols.utk.edu::dcd06120-fb67-4fb3-bb69-ddeeae899657" providerId="AD" clId="Web-{7195E1E0-EF7D-C20A-8293-9874722DCA68}" dt="2025-03-31T23:04:05.189" v="2401"/>
        <pc:sldMkLst>
          <pc:docMk/>
          <pc:sldMk cId="3666114618" sldId="297"/>
        </pc:sldMkLst>
      </pc:sldChg>
      <pc:sldChg chg="modSp">
        <pc:chgData name="Murphy, Corbin L" userId="S::cmurph63@vols.utk.edu::dcd06120-fb67-4fb3-bb69-ddeeae899657" providerId="AD" clId="Web-{7195E1E0-EF7D-C20A-8293-9874722DCA68}" dt="2025-04-01T03:42:51.011" v="2718" actId="20577"/>
        <pc:sldMkLst>
          <pc:docMk/>
          <pc:sldMk cId="468784993" sldId="299"/>
        </pc:sldMkLst>
        <pc:spChg chg="mod">
          <ac:chgData name="Murphy, Corbin L" userId="S::cmurph63@vols.utk.edu::dcd06120-fb67-4fb3-bb69-ddeeae899657" providerId="AD" clId="Web-{7195E1E0-EF7D-C20A-8293-9874722DCA68}" dt="2025-04-01T03:42:51.011" v="2718" actId="20577"/>
          <ac:spMkLst>
            <pc:docMk/>
            <pc:sldMk cId="468784993" sldId="299"/>
            <ac:spMk id="7" creationId="{2DBFF8F8-C190-384C-99C2-14D473F1C8C2}"/>
          </ac:spMkLst>
        </pc:spChg>
      </pc:sldChg>
      <pc:sldChg chg="addSp delSp modSp add replId">
        <pc:chgData name="Murphy, Corbin L" userId="S::cmurph63@vols.utk.edu::dcd06120-fb67-4fb3-bb69-ddeeae899657" providerId="AD" clId="Web-{7195E1E0-EF7D-C20A-8293-9874722DCA68}" dt="2025-04-01T04:42:56.951" v="2822" actId="20577"/>
        <pc:sldMkLst>
          <pc:docMk/>
          <pc:sldMk cId="3156648842" sldId="300"/>
        </pc:sldMkLst>
        <pc:spChg chg="mod">
          <ac:chgData name="Murphy, Corbin L" userId="S::cmurph63@vols.utk.edu::dcd06120-fb67-4fb3-bb69-ddeeae899657" providerId="AD" clId="Web-{7195E1E0-EF7D-C20A-8293-9874722DCA68}" dt="2025-03-31T20:51:57.391" v="962" actId="20577"/>
          <ac:spMkLst>
            <pc:docMk/>
            <pc:sldMk cId="3156648842" sldId="300"/>
            <ac:spMk id="2" creationId="{020505AF-5EAD-C338-35F0-6D5EA4CCE72E}"/>
          </ac:spMkLst>
        </pc:spChg>
        <pc:spChg chg="mod">
          <ac:chgData name="Murphy, Corbin L" userId="S::cmurph63@vols.utk.edu::dcd06120-fb67-4fb3-bb69-ddeeae899657" providerId="AD" clId="Web-{7195E1E0-EF7D-C20A-8293-9874722DCA68}" dt="2025-04-01T04:42:56.951" v="2822" actId="20577"/>
          <ac:spMkLst>
            <pc:docMk/>
            <pc:sldMk cId="3156648842" sldId="300"/>
            <ac:spMk id="3" creationId="{D7E8DB84-DE91-6FB1-EE05-93ADDAA374B9}"/>
          </ac:spMkLst>
        </pc:spChg>
        <pc:spChg chg="add mod">
          <ac:chgData name="Murphy, Corbin L" userId="S::cmurph63@vols.utk.edu::dcd06120-fb67-4fb3-bb69-ddeeae899657" providerId="AD" clId="Web-{7195E1E0-EF7D-C20A-8293-9874722DCA68}" dt="2025-04-01T01:16:35.151" v="2476" actId="1076"/>
          <ac:spMkLst>
            <pc:docMk/>
            <pc:sldMk cId="3156648842" sldId="300"/>
            <ac:spMk id="9" creationId="{69744E74-AFAF-E4B7-0CFA-37458ADE0DFD}"/>
          </ac:spMkLst>
        </pc:spChg>
        <pc:spChg chg="add mod">
          <ac:chgData name="Murphy, Corbin L" userId="S::cmurph63@vols.utk.edu::dcd06120-fb67-4fb3-bb69-ddeeae899657" providerId="AD" clId="Web-{7195E1E0-EF7D-C20A-8293-9874722DCA68}" dt="2025-04-01T01:19:33.485" v="2488" actId="1076"/>
          <ac:spMkLst>
            <pc:docMk/>
            <pc:sldMk cId="3156648842" sldId="300"/>
            <ac:spMk id="12" creationId="{9BA2E8CC-662A-9BD9-B52C-7130C4963580}"/>
          </ac:spMkLst>
        </pc:spChg>
        <pc:grpChg chg="mod">
          <ac:chgData name="Murphy, Corbin L" userId="S::cmurph63@vols.utk.edu::dcd06120-fb67-4fb3-bb69-ddeeae899657" providerId="AD" clId="Web-{7195E1E0-EF7D-C20A-8293-9874722DCA68}" dt="2025-04-01T01:17:13.183" v="2478" actId="1076"/>
          <ac:grpSpMkLst>
            <pc:docMk/>
            <pc:sldMk cId="3156648842" sldId="300"/>
            <ac:grpSpMk id="10" creationId="{332CC897-8BDC-E49F-64F0-58EAB271C15E}"/>
          </ac:grpSpMkLst>
        </pc:grpChg>
        <pc:picChg chg="del">
          <ac:chgData name="Murphy, Corbin L" userId="S::cmurph63@vols.utk.edu::dcd06120-fb67-4fb3-bb69-ddeeae899657" providerId="AD" clId="Web-{7195E1E0-EF7D-C20A-8293-9874722DCA68}" dt="2025-03-31T20:32:57.366" v="699"/>
          <ac:picMkLst>
            <pc:docMk/>
            <pc:sldMk cId="3156648842" sldId="300"/>
            <ac:picMk id="5" creationId="{35908635-FA14-5DDF-8DB5-2D50C7401A00}"/>
          </ac:picMkLst>
        </pc:picChg>
        <pc:picChg chg="del">
          <ac:chgData name="Murphy, Corbin L" userId="S::cmurph63@vols.utk.edu::dcd06120-fb67-4fb3-bb69-ddeeae899657" providerId="AD" clId="Web-{7195E1E0-EF7D-C20A-8293-9874722DCA68}" dt="2025-03-31T22:27:14.094" v="1761"/>
          <ac:picMkLst>
            <pc:docMk/>
            <pc:sldMk cId="3156648842" sldId="300"/>
            <ac:picMk id="5" creationId="{49E00C75-2A7D-C3F6-8E5D-D25FDED30868}"/>
          </ac:picMkLst>
        </pc:picChg>
        <pc:picChg chg="mod">
          <ac:chgData name="Murphy, Corbin L" userId="S::cmurph63@vols.utk.edu::dcd06120-fb67-4fb3-bb69-ddeeae899657" providerId="AD" clId="Web-{7195E1E0-EF7D-C20A-8293-9874722DCA68}" dt="2025-04-01T01:16:27.432" v="2474" actId="14100"/>
          <ac:picMkLst>
            <pc:docMk/>
            <pc:sldMk cId="3156648842" sldId="300"/>
            <ac:picMk id="6" creationId="{1E773214-EE77-3C35-8949-D187C91520A2}"/>
          </ac:picMkLst>
        </pc:picChg>
      </pc:sldChg>
      <pc:sldChg chg="addSp delSp modSp add replId">
        <pc:chgData name="Murphy, Corbin L" userId="S::cmurph63@vols.utk.edu::dcd06120-fb67-4fb3-bb69-ddeeae899657" providerId="AD" clId="Web-{7195E1E0-EF7D-C20A-8293-9874722DCA68}" dt="2025-04-01T15:29:54.451" v="2897" actId="14100"/>
        <pc:sldMkLst>
          <pc:docMk/>
          <pc:sldMk cId="2880537147" sldId="303"/>
        </pc:sldMkLst>
        <pc:spChg chg="mod">
          <ac:chgData name="Murphy, Corbin L" userId="S::cmurph63@vols.utk.edu::dcd06120-fb67-4fb3-bb69-ddeeae899657" providerId="AD" clId="Web-{7195E1E0-EF7D-C20A-8293-9874722DCA68}" dt="2025-04-01T15:29:54.451" v="2897" actId="14100"/>
          <ac:spMkLst>
            <pc:docMk/>
            <pc:sldMk cId="2880537147" sldId="303"/>
            <ac:spMk id="3" creationId="{A6427092-AA0F-072C-3D7B-878E8D88B848}"/>
          </ac:spMkLst>
        </pc:spChg>
        <pc:spChg chg="add mod">
          <ac:chgData name="Murphy, Corbin L" userId="S::cmurph63@vols.utk.edu::dcd06120-fb67-4fb3-bb69-ddeeae899657" providerId="AD" clId="Web-{7195E1E0-EF7D-C20A-8293-9874722DCA68}" dt="2025-04-01T01:16:58.964" v="2477" actId="1076"/>
          <ac:spMkLst>
            <pc:docMk/>
            <pc:sldMk cId="2880537147" sldId="303"/>
            <ac:spMk id="9" creationId="{ABE1FAD9-3897-64D0-463F-C7FE00D5FDB0}"/>
          </ac:spMkLst>
        </pc:spChg>
        <pc:spChg chg="add mod">
          <ac:chgData name="Murphy, Corbin L" userId="S::cmurph63@vols.utk.edu::dcd06120-fb67-4fb3-bb69-ddeeae899657" providerId="AD" clId="Web-{7195E1E0-EF7D-C20A-8293-9874722DCA68}" dt="2025-04-01T01:19:45.141" v="2490" actId="1076"/>
          <ac:spMkLst>
            <pc:docMk/>
            <pc:sldMk cId="2880537147" sldId="303"/>
            <ac:spMk id="12" creationId="{E6D9E20B-54AE-AF9D-5336-4E305A058CDC}"/>
          </ac:spMkLst>
        </pc:spChg>
        <pc:grpChg chg="mod">
          <ac:chgData name="Murphy, Corbin L" userId="S::cmurph63@vols.utk.edu::dcd06120-fb67-4fb3-bb69-ddeeae899657" providerId="AD" clId="Web-{7195E1E0-EF7D-C20A-8293-9874722DCA68}" dt="2025-04-01T01:17:48.263" v="2482" actId="1076"/>
          <ac:grpSpMkLst>
            <pc:docMk/>
            <pc:sldMk cId="2880537147" sldId="303"/>
            <ac:grpSpMk id="10" creationId="{6725BE1D-D398-530C-4A2D-0D5E8279683E}"/>
          </ac:grpSpMkLst>
        </pc:grpChg>
        <pc:picChg chg="del">
          <ac:chgData name="Murphy, Corbin L" userId="S::cmurph63@vols.utk.edu::dcd06120-fb67-4fb3-bb69-ddeeae899657" providerId="AD" clId="Web-{7195E1E0-EF7D-C20A-8293-9874722DCA68}" dt="2025-03-31T20:27:16.093" v="562"/>
          <ac:picMkLst>
            <pc:docMk/>
            <pc:sldMk cId="2880537147" sldId="303"/>
            <ac:picMk id="5" creationId="{638B5671-F0AB-2FB6-D5CB-EF7B5695C819}"/>
          </ac:picMkLst>
        </pc:picChg>
        <pc:picChg chg="del">
          <ac:chgData name="Murphy, Corbin L" userId="S::cmurph63@vols.utk.edu::dcd06120-fb67-4fb3-bb69-ddeeae899657" providerId="AD" clId="Web-{7195E1E0-EF7D-C20A-8293-9874722DCA68}" dt="2025-03-31T22:27:11.657" v="1760"/>
          <ac:picMkLst>
            <pc:docMk/>
            <pc:sldMk cId="2880537147" sldId="303"/>
            <ac:picMk id="5" creationId="{73C740B8-1957-0860-4A61-59F0410A39E9}"/>
          </ac:picMkLst>
        </pc:picChg>
        <pc:picChg chg="mod">
          <ac:chgData name="Murphy, Corbin L" userId="S::cmurph63@vols.utk.edu::dcd06120-fb67-4fb3-bb69-ddeeae899657" providerId="AD" clId="Web-{7195E1E0-EF7D-C20A-8293-9874722DCA68}" dt="2025-04-01T01:16:00.993" v="2467" actId="1076"/>
          <ac:picMkLst>
            <pc:docMk/>
            <pc:sldMk cId="2880537147" sldId="303"/>
            <ac:picMk id="6" creationId="{53E12BEA-D3C1-64D8-5B1A-0BF7E3B8DD09}"/>
          </ac:picMkLst>
        </pc:picChg>
      </pc:sldChg>
      <pc:sldChg chg="addSp delSp modSp add replId">
        <pc:chgData name="Murphy, Corbin L" userId="S::cmurph63@vols.utk.edu::dcd06120-fb67-4fb3-bb69-ddeeae899657" providerId="AD" clId="Web-{7195E1E0-EF7D-C20A-8293-9874722DCA68}" dt="2025-04-01T04:59:07.760" v="2895" actId="20577"/>
        <pc:sldMkLst>
          <pc:docMk/>
          <pc:sldMk cId="993575468" sldId="304"/>
        </pc:sldMkLst>
        <pc:spChg chg="mod">
          <ac:chgData name="Murphy, Corbin L" userId="S::cmurph63@vols.utk.edu::dcd06120-fb67-4fb3-bb69-ddeeae899657" providerId="AD" clId="Web-{7195E1E0-EF7D-C20A-8293-9874722DCA68}" dt="2025-03-31T21:43:57.803" v="1274" actId="20577"/>
          <ac:spMkLst>
            <pc:docMk/>
            <pc:sldMk cId="993575468" sldId="304"/>
            <ac:spMk id="2" creationId="{EE20C5B5-AEEB-E289-D7D7-ED4CA2C2479C}"/>
          </ac:spMkLst>
        </pc:spChg>
        <pc:spChg chg="mod">
          <ac:chgData name="Murphy, Corbin L" userId="S::cmurph63@vols.utk.edu::dcd06120-fb67-4fb3-bb69-ddeeae899657" providerId="AD" clId="Web-{7195E1E0-EF7D-C20A-8293-9874722DCA68}" dt="2025-04-01T04:59:07.760" v="2895" actId="20577"/>
          <ac:spMkLst>
            <pc:docMk/>
            <pc:sldMk cId="993575468" sldId="304"/>
            <ac:spMk id="3" creationId="{F33511DE-13A1-BC36-D477-84FFC13BFB42}"/>
          </ac:spMkLst>
        </pc:spChg>
        <pc:spChg chg="del">
          <ac:chgData name="Murphy, Corbin L" userId="S::cmurph63@vols.utk.edu::dcd06120-fb67-4fb3-bb69-ddeeae899657" providerId="AD" clId="Web-{7195E1E0-EF7D-C20A-8293-9874722DCA68}" dt="2025-03-31T23:38:35.098" v="2416"/>
          <ac:spMkLst>
            <pc:docMk/>
            <pc:sldMk cId="993575468" sldId="304"/>
            <ac:spMk id="5" creationId="{BE485452-5D46-CBDF-52E3-E7FC6519BC9E}"/>
          </ac:spMkLst>
        </pc:spChg>
        <pc:spChg chg="add mod">
          <ac:chgData name="Murphy, Corbin L" userId="S::cmurph63@vols.utk.edu::dcd06120-fb67-4fb3-bb69-ddeeae899657" providerId="AD" clId="Web-{7195E1E0-EF7D-C20A-8293-9874722DCA68}" dt="2025-04-01T01:27:38.876" v="2536" actId="20577"/>
          <ac:spMkLst>
            <pc:docMk/>
            <pc:sldMk cId="993575468" sldId="304"/>
            <ac:spMk id="6" creationId="{9938F6A5-8E33-BDA8-AB62-FF4F2806C94A}"/>
          </ac:spMkLst>
        </pc:spChg>
        <pc:spChg chg="add mod">
          <ac:chgData name="Murphy, Corbin L" userId="S::cmurph63@vols.utk.edu::dcd06120-fb67-4fb3-bb69-ddeeae899657" providerId="AD" clId="Web-{7195E1E0-EF7D-C20A-8293-9874722DCA68}" dt="2025-04-01T01:27:44.345" v="2538" actId="1076"/>
          <ac:spMkLst>
            <pc:docMk/>
            <pc:sldMk cId="993575468" sldId="304"/>
            <ac:spMk id="10" creationId="{3817C86D-C2C9-2A6F-E8AD-6FDC9C65B7F0}"/>
          </ac:spMkLst>
        </pc:spChg>
        <pc:picChg chg="add del mod modCrop">
          <ac:chgData name="Murphy, Corbin L" userId="S::cmurph63@vols.utk.edu::dcd06120-fb67-4fb3-bb69-ddeeae899657" providerId="AD" clId="Web-{7195E1E0-EF7D-C20A-8293-9874722DCA68}" dt="2025-03-31T21:25:12.482" v="1186"/>
          <ac:picMkLst>
            <pc:docMk/>
            <pc:sldMk cId="993575468" sldId="304"/>
            <ac:picMk id="5" creationId="{E7028B30-42DD-38EB-C4BD-DE229F70FE77}"/>
          </ac:picMkLst>
        </pc:picChg>
        <pc:picChg chg="add del mod">
          <ac:chgData name="Murphy, Corbin L" userId="S::cmurph63@vols.utk.edu::dcd06120-fb67-4fb3-bb69-ddeeae899657" providerId="AD" clId="Web-{7195E1E0-EF7D-C20A-8293-9874722DCA68}" dt="2025-03-31T21:26:11.139" v="1189"/>
          <ac:picMkLst>
            <pc:docMk/>
            <pc:sldMk cId="993575468" sldId="304"/>
            <ac:picMk id="6" creationId="{EA64DCBA-A3BE-068D-F6D9-4A63D246507F}"/>
          </ac:picMkLst>
        </pc:picChg>
        <pc:picChg chg="add mod">
          <ac:chgData name="Murphy, Corbin L" userId="S::cmurph63@vols.utk.edu::dcd06120-fb67-4fb3-bb69-ddeeae899657" providerId="AD" clId="Web-{7195E1E0-EF7D-C20A-8293-9874722DCA68}" dt="2025-03-31T21:34:41.041" v="1195" actId="1076"/>
          <ac:picMkLst>
            <pc:docMk/>
            <pc:sldMk cId="993575468" sldId="304"/>
            <ac:picMk id="7" creationId="{6BB757CF-7E3F-FCC8-74C0-9B629DF3073C}"/>
          </ac:picMkLst>
        </pc:picChg>
        <pc:picChg chg="del">
          <ac:chgData name="Murphy, Corbin L" userId="S::cmurph63@vols.utk.edu::dcd06120-fb67-4fb3-bb69-ddeeae899657" providerId="AD" clId="Web-{7195E1E0-EF7D-C20A-8293-9874722DCA68}" dt="2025-03-31T21:17:36.347" v="1174"/>
          <ac:picMkLst>
            <pc:docMk/>
            <pc:sldMk cId="993575468" sldId="304"/>
            <ac:picMk id="8" creationId="{9A7075AB-AF60-274C-F0D8-C23BB632AAB8}"/>
          </ac:picMkLst>
        </pc:picChg>
        <pc:picChg chg="mod">
          <ac:chgData name="Murphy, Corbin L" userId="S::cmurph63@vols.utk.edu::dcd06120-fb67-4fb3-bb69-ddeeae899657" providerId="AD" clId="Web-{7195E1E0-EF7D-C20A-8293-9874722DCA68}" dt="2025-03-31T21:34:43.010" v="1196" actId="1076"/>
          <ac:picMkLst>
            <pc:docMk/>
            <pc:sldMk cId="993575468" sldId="304"/>
            <ac:picMk id="9" creationId="{80A77C4E-E026-16DB-F413-BFBF4958D0B5}"/>
          </ac:picMkLst>
        </pc:picChg>
        <pc:picChg chg="del ord">
          <ac:chgData name="Murphy, Corbin L" userId="S::cmurph63@vols.utk.edu::dcd06120-fb67-4fb3-bb69-ddeeae899657" providerId="AD" clId="Web-{7195E1E0-EF7D-C20A-8293-9874722DCA68}" dt="2025-03-31T22:27:49.829" v="1767"/>
          <ac:picMkLst>
            <pc:docMk/>
            <pc:sldMk cId="993575468" sldId="304"/>
            <ac:picMk id="10" creationId="{2E4F5B29-EC1F-E25B-DA5E-0323CAB02574}"/>
          </ac:picMkLst>
        </pc:picChg>
      </pc:sldChg>
    </pc:docChg>
  </pc:docChgLst>
  <pc:docChgLst>
    <pc:chgData name="Grace, Cooper" userId="S::jgrace7@vols.utk.edu::a2df3007-11ac-4a8a-8e9f-98b4a5c9ba9d" providerId="AD" clId="Web-{E0A73001-E0F2-A1F3-83B9-FA34A733CC4B}"/>
    <pc:docChg chg="modSld">
      <pc:chgData name="Grace, Cooper" userId="S::jgrace7@vols.utk.edu::a2df3007-11ac-4a8a-8e9f-98b4a5c9ba9d" providerId="AD" clId="Web-{E0A73001-E0F2-A1F3-83B9-FA34A733CC4B}" dt="2025-04-01T00:08:30.694" v="1"/>
      <pc:docMkLst>
        <pc:docMk/>
      </pc:docMkLst>
      <pc:sldChg chg="delSp modSp">
        <pc:chgData name="Grace, Cooper" userId="S::jgrace7@vols.utk.edu::a2df3007-11ac-4a8a-8e9f-98b4a5c9ba9d" providerId="AD" clId="Web-{E0A73001-E0F2-A1F3-83B9-FA34A733CC4B}" dt="2025-04-01T00:08:30.694" v="1"/>
        <pc:sldMkLst>
          <pc:docMk/>
          <pc:sldMk cId="831386095" sldId="276"/>
        </pc:sldMkLst>
        <pc:spChg chg="del mod">
          <ac:chgData name="Grace, Cooper" userId="S::jgrace7@vols.utk.edu::a2df3007-11ac-4a8a-8e9f-98b4a5c9ba9d" providerId="AD" clId="Web-{E0A73001-E0F2-A1F3-83B9-FA34A733CC4B}" dt="2025-04-01T00:08:30.694" v="1"/>
          <ac:spMkLst>
            <pc:docMk/>
            <pc:sldMk cId="831386095" sldId="276"/>
            <ac:spMk id="9" creationId="{9D87A608-F8A0-CCB5-A5AC-4E2CC58DCF10}"/>
          </ac:spMkLst>
        </pc:spChg>
      </pc:sldChg>
    </pc:docChg>
  </pc:docChgLst>
  <pc:docChgLst>
    <pc:chgData name="Meadows, Brandon" userId="S::bmeadow6@vols.utk.edu::167d853a-52f4-4e5b-bf8f-a00e96201ff2" providerId="AD" clId="Web-{ADD04D5A-6771-EB82-BB60-1D8F32F3B79B}"/>
    <pc:docChg chg="modSld">
      <pc:chgData name="Meadows, Brandon" userId="S::bmeadow6@vols.utk.edu::167d853a-52f4-4e5b-bf8f-a00e96201ff2" providerId="AD" clId="Web-{ADD04D5A-6771-EB82-BB60-1D8F32F3B79B}" dt="2025-04-01T18:06:12.288" v="14" actId="20577"/>
      <pc:docMkLst>
        <pc:docMk/>
      </pc:docMkLst>
      <pc:sldChg chg="modSp">
        <pc:chgData name="Meadows, Brandon" userId="S::bmeadow6@vols.utk.edu::167d853a-52f4-4e5b-bf8f-a00e96201ff2" providerId="AD" clId="Web-{ADD04D5A-6771-EB82-BB60-1D8F32F3B79B}" dt="2025-04-01T18:03:14.356" v="0" actId="20577"/>
        <pc:sldMkLst>
          <pc:docMk/>
          <pc:sldMk cId="217535685" sldId="272"/>
        </pc:sldMkLst>
        <pc:spChg chg="mod">
          <ac:chgData name="Meadows, Brandon" userId="S::bmeadow6@vols.utk.edu::167d853a-52f4-4e5b-bf8f-a00e96201ff2" providerId="AD" clId="Web-{ADD04D5A-6771-EB82-BB60-1D8F32F3B79B}" dt="2025-04-01T18:03:14.356" v="0" actId="20577"/>
          <ac:spMkLst>
            <pc:docMk/>
            <pc:sldMk cId="217535685" sldId="272"/>
            <ac:spMk id="7" creationId="{855EC447-B523-347D-0F7D-426D2E4D5041}"/>
          </ac:spMkLst>
        </pc:spChg>
      </pc:sldChg>
      <pc:sldChg chg="delSp modSp">
        <pc:chgData name="Meadows, Brandon" userId="S::bmeadow6@vols.utk.edu::167d853a-52f4-4e5b-bf8f-a00e96201ff2" providerId="AD" clId="Web-{ADD04D5A-6771-EB82-BB60-1D8F32F3B79B}" dt="2025-04-01T18:05:36.224" v="4" actId="20577"/>
        <pc:sldMkLst>
          <pc:docMk/>
          <pc:sldMk cId="831386095" sldId="276"/>
        </pc:sldMkLst>
        <pc:spChg chg="mod">
          <ac:chgData name="Meadows, Brandon" userId="S::bmeadow6@vols.utk.edu::167d853a-52f4-4e5b-bf8f-a00e96201ff2" providerId="AD" clId="Web-{ADD04D5A-6771-EB82-BB60-1D8F32F3B79B}" dt="2025-04-01T18:05:36.224" v="4" actId="20577"/>
          <ac:spMkLst>
            <pc:docMk/>
            <pc:sldMk cId="831386095" sldId="276"/>
            <ac:spMk id="4" creationId="{63391DC9-9979-9631-4498-92B37CAA24E2}"/>
          </ac:spMkLst>
        </pc:spChg>
        <pc:spChg chg="del">
          <ac:chgData name="Meadows, Brandon" userId="S::bmeadow6@vols.utk.edu::167d853a-52f4-4e5b-bf8f-a00e96201ff2" providerId="AD" clId="Web-{ADD04D5A-6771-EB82-BB60-1D8F32F3B79B}" dt="2025-04-01T18:05:29.036" v="1"/>
          <ac:spMkLst>
            <pc:docMk/>
            <pc:sldMk cId="831386095" sldId="276"/>
            <ac:spMk id="5" creationId="{56E59A5D-C932-FE1D-267F-E2A13064DBD3}"/>
          </ac:spMkLst>
        </pc:spChg>
      </pc:sldChg>
      <pc:sldChg chg="modSp">
        <pc:chgData name="Meadows, Brandon" userId="S::bmeadow6@vols.utk.edu::167d853a-52f4-4e5b-bf8f-a00e96201ff2" providerId="AD" clId="Web-{ADD04D5A-6771-EB82-BB60-1D8F32F3B79B}" dt="2025-04-01T18:06:12.288" v="14" actId="20577"/>
        <pc:sldMkLst>
          <pc:docMk/>
          <pc:sldMk cId="1191185455" sldId="284"/>
        </pc:sldMkLst>
        <pc:spChg chg="mod">
          <ac:chgData name="Meadows, Brandon" userId="S::bmeadow6@vols.utk.edu::167d853a-52f4-4e5b-bf8f-a00e96201ff2" providerId="AD" clId="Web-{ADD04D5A-6771-EB82-BB60-1D8F32F3B79B}" dt="2025-04-01T18:06:12.288" v="14" actId="20577"/>
          <ac:spMkLst>
            <pc:docMk/>
            <pc:sldMk cId="1191185455" sldId="284"/>
            <ac:spMk id="4" creationId="{FB2777D5-997F-17F1-8425-2A4F2F11A1A4}"/>
          </ac:spMkLst>
        </pc:spChg>
      </pc:sldChg>
    </pc:docChg>
  </pc:docChgLst>
  <pc:docChgLst>
    <pc:chgData name="Grace, Cooper" userId="a2df3007-11ac-4a8a-8e9f-98b4a5c9ba9d" providerId="ADAL" clId="{94E960EB-09A3-4F65-8B62-773BE28CE646}"/>
    <pc:docChg chg="undo redo custSel addSld delSld modSld">
      <pc:chgData name="Grace, Cooper" userId="a2df3007-11ac-4a8a-8e9f-98b4a5c9ba9d" providerId="ADAL" clId="{94E960EB-09A3-4F65-8B62-773BE28CE646}" dt="2025-04-02T01:53:49.517" v="1799" actId="20577"/>
      <pc:docMkLst>
        <pc:docMk/>
      </pc:docMkLst>
      <pc:sldChg chg="addSp delSp modSp del mod">
        <pc:chgData name="Grace, Cooper" userId="a2df3007-11ac-4a8a-8e9f-98b4a5c9ba9d" providerId="ADAL" clId="{94E960EB-09A3-4F65-8B62-773BE28CE646}" dt="2025-04-02T01:00:15.701" v="1698" actId="47"/>
        <pc:sldMkLst>
          <pc:docMk/>
          <pc:sldMk cId="446816347" sldId="263"/>
        </pc:sldMkLst>
        <pc:spChg chg="add del">
          <ac:chgData name="Grace, Cooper" userId="a2df3007-11ac-4a8a-8e9f-98b4a5c9ba9d" providerId="ADAL" clId="{94E960EB-09A3-4F65-8B62-773BE28CE646}" dt="2025-04-02T00:59:46.698" v="1692" actId="21"/>
          <ac:spMkLst>
            <pc:docMk/>
            <pc:sldMk cId="446816347" sldId="263"/>
            <ac:spMk id="2" creationId="{3E7894DF-1A29-B244-2594-A4A62167D75C}"/>
          </ac:spMkLst>
        </pc:spChg>
        <pc:spChg chg="add del mod">
          <ac:chgData name="Grace, Cooper" userId="a2df3007-11ac-4a8a-8e9f-98b4a5c9ba9d" providerId="ADAL" clId="{94E960EB-09A3-4F65-8B62-773BE28CE646}" dt="2025-04-02T00:59:46.698" v="1692" actId="21"/>
          <ac:spMkLst>
            <pc:docMk/>
            <pc:sldMk cId="446816347" sldId="263"/>
            <ac:spMk id="4" creationId="{754A4318-4EFA-4315-3306-506C10235F73}"/>
          </ac:spMkLst>
        </pc:spChg>
      </pc:sldChg>
      <pc:sldChg chg="modSp mod">
        <pc:chgData name="Grace, Cooper" userId="a2df3007-11ac-4a8a-8e9f-98b4a5c9ba9d" providerId="ADAL" clId="{94E960EB-09A3-4F65-8B62-773BE28CE646}" dt="2025-04-02T01:53:49.517" v="1799" actId="20577"/>
        <pc:sldMkLst>
          <pc:docMk/>
          <pc:sldMk cId="2415158663" sldId="267"/>
        </pc:sldMkLst>
        <pc:spChg chg="mod">
          <ac:chgData name="Grace, Cooper" userId="a2df3007-11ac-4a8a-8e9f-98b4a5c9ba9d" providerId="ADAL" clId="{94E960EB-09A3-4F65-8B62-773BE28CE646}" dt="2025-04-02T01:53:49.517" v="1799" actId="20577"/>
          <ac:spMkLst>
            <pc:docMk/>
            <pc:sldMk cId="2415158663" sldId="267"/>
            <ac:spMk id="5" creationId="{22C515BC-D8D4-4FC8-88F2-3FF1530E7454}"/>
          </ac:spMkLst>
        </pc:spChg>
      </pc:sldChg>
      <pc:sldChg chg="modSp del mod modAnim">
        <pc:chgData name="Grace, Cooper" userId="a2df3007-11ac-4a8a-8e9f-98b4a5c9ba9d" providerId="ADAL" clId="{94E960EB-09A3-4F65-8B62-773BE28CE646}" dt="2025-04-01T23:32:40.867" v="286" actId="47"/>
        <pc:sldMkLst>
          <pc:docMk/>
          <pc:sldMk cId="217535685" sldId="272"/>
        </pc:sldMkLst>
        <pc:spChg chg="mod">
          <ac:chgData name="Grace, Cooper" userId="a2df3007-11ac-4a8a-8e9f-98b4a5c9ba9d" providerId="ADAL" clId="{94E960EB-09A3-4F65-8B62-773BE28CE646}" dt="2025-04-01T23:29:39.732" v="143" actId="27636"/>
          <ac:spMkLst>
            <pc:docMk/>
            <pc:sldMk cId="217535685" sldId="272"/>
            <ac:spMk id="4" creationId="{BF747AFE-04A2-6333-603A-35B2985DCA93}"/>
          </ac:spMkLst>
        </pc:spChg>
        <pc:spChg chg="mod">
          <ac:chgData name="Grace, Cooper" userId="a2df3007-11ac-4a8a-8e9f-98b4a5c9ba9d" providerId="ADAL" clId="{94E960EB-09A3-4F65-8B62-773BE28CE646}" dt="2025-04-01T22:39:19.337" v="33" actId="1076"/>
          <ac:spMkLst>
            <pc:docMk/>
            <pc:sldMk cId="217535685" sldId="272"/>
            <ac:spMk id="5" creationId="{10D68442-D637-BD31-9E27-5771B93D0C28}"/>
          </ac:spMkLst>
        </pc:spChg>
        <pc:grpChg chg="mod">
          <ac:chgData name="Grace, Cooper" userId="a2df3007-11ac-4a8a-8e9f-98b4a5c9ba9d" providerId="ADAL" clId="{94E960EB-09A3-4F65-8B62-773BE28CE646}" dt="2025-04-01T22:39:53.881" v="38" actId="1076"/>
          <ac:grpSpMkLst>
            <pc:docMk/>
            <pc:sldMk cId="217535685" sldId="272"/>
            <ac:grpSpMk id="9" creationId="{93699795-05B3-71F5-CBDB-3EC7E37D7BE2}"/>
          </ac:grpSpMkLst>
        </pc:grpChg>
        <pc:picChg chg="mod">
          <ac:chgData name="Grace, Cooper" userId="a2df3007-11ac-4a8a-8e9f-98b4a5c9ba9d" providerId="ADAL" clId="{94E960EB-09A3-4F65-8B62-773BE28CE646}" dt="2025-04-01T22:39:59.145" v="39" actId="1076"/>
          <ac:picMkLst>
            <pc:docMk/>
            <pc:sldMk cId="217535685" sldId="272"/>
            <ac:picMk id="10" creationId="{E756B127-0D21-95CA-F0F9-32A1B79F50D1}"/>
          </ac:picMkLst>
        </pc:picChg>
      </pc:sldChg>
      <pc:sldChg chg="addSp modSp mod">
        <pc:chgData name="Grace, Cooper" userId="a2df3007-11ac-4a8a-8e9f-98b4a5c9ba9d" providerId="ADAL" clId="{94E960EB-09A3-4F65-8B62-773BE28CE646}" dt="2025-04-02T00:43:44.980" v="1595" actId="113"/>
        <pc:sldMkLst>
          <pc:docMk/>
          <pc:sldMk cId="831386095" sldId="276"/>
        </pc:sldMkLst>
        <pc:spChg chg="mod">
          <ac:chgData name="Grace, Cooper" userId="a2df3007-11ac-4a8a-8e9f-98b4a5c9ba9d" providerId="ADAL" clId="{94E960EB-09A3-4F65-8B62-773BE28CE646}" dt="2025-04-02T00:43:44.980" v="1595" actId="113"/>
          <ac:spMkLst>
            <pc:docMk/>
            <pc:sldMk cId="831386095" sldId="276"/>
            <ac:spMk id="4" creationId="{63391DC9-9979-9631-4498-92B37CAA24E2}"/>
          </ac:spMkLst>
        </pc:spChg>
        <pc:spChg chg="mod">
          <ac:chgData name="Grace, Cooper" userId="a2df3007-11ac-4a8a-8e9f-98b4a5c9ba9d" providerId="ADAL" clId="{94E960EB-09A3-4F65-8B62-773BE28CE646}" dt="2025-04-02T00:23:13.188" v="1501" actId="164"/>
          <ac:spMkLst>
            <pc:docMk/>
            <pc:sldMk cId="831386095" sldId="276"/>
            <ac:spMk id="6" creationId="{1C1BD97A-43A9-9399-F4FA-408BFD762D85}"/>
          </ac:spMkLst>
        </pc:spChg>
        <pc:spChg chg="mod">
          <ac:chgData name="Grace, Cooper" userId="a2df3007-11ac-4a8a-8e9f-98b4a5c9ba9d" providerId="ADAL" clId="{94E960EB-09A3-4F65-8B62-773BE28CE646}" dt="2025-04-02T00:30:54.177" v="1553" actId="20577"/>
          <ac:spMkLst>
            <pc:docMk/>
            <pc:sldMk cId="831386095" sldId="276"/>
            <ac:spMk id="7" creationId="{DC06DC83-DB27-C9C3-6496-2471FA88EC2F}"/>
          </ac:spMkLst>
        </pc:spChg>
        <pc:spChg chg="add mod">
          <ac:chgData name="Grace, Cooper" userId="a2df3007-11ac-4a8a-8e9f-98b4a5c9ba9d" providerId="ADAL" clId="{94E960EB-09A3-4F65-8B62-773BE28CE646}" dt="2025-04-02T00:23:53.205" v="1506" actId="1076"/>
          <ac:spMkLst>
            <pc:docMk/>
            <pc:sldMk cId="831386095" sldId="276"/>
            <ac:spMk id="8" creationId="{EF8E69C4-1631-C3C1-83D0-80ED6192A18F}"/>
          </ac:spMkLst>
        </pc:spChg>
        <pc:grpChg chg="add mod">
          <ac:chgData name="Grace, Cooper" userId="a2df3007-11ac-4a8a-8e9f-98b4a5c9ba9d" providerId="ADAL" clId="{94E960EB-09A3-4F65-8B62-773BE28CE646}" dt="2025-04-02T00:29:11.822" v="1544" actId="1076"/>
          <ac:grpSpMkLst>
            <pc:docMk/>
            <pc:sldMk cId="831386095" sldId="276"/>
            <ac:grpSpMk id="5" creationId="{528065E8-4A25-4E07-122C-3F3BD917E682}"/>
          </ac:grpSpMkLst>
        </pc:grpChg>
        <pc:picChg chg="mod">
          <ac:chgData name="Grace, Cooper" userId="a2df3007-11ac-4a8a-8e9f-98b4a5c9ba9d" providerId="ADAL" clId="{94E960EB-09A3-4F65-8B62-773BE28CE646}" dt="2025-04-02T00:23:13.188" v="1501" actId="164"/>
          <ac:picMkLst>
            <pc:docMk/>
            <pc:sldMk cId="831386095" sldId="276"/>
            <ac:picMk id="3" creationId="{4B50AFF5-7F6E-528E-C82B-4E213F6816F4}"/>
          </ac:picMkLst>
        </pc:picChg>
      </pc:sldChg>
      <pc:sldChg chg="addSp modSp mod">
        <pc:chgData name="Grace, Cooper" userId="a2df3007-11ac-4a8a-8e9f-98b4a5c9ba9d" providerId="ADAL" clId="{94E960EB-09A3-4F65-8B62-773BE28CE646}" dt="2025-04-02T01:32:30.331" v="1714" actId="20577"/>
        <pc:sldMkLst>
          <pc:docMk/>
          <pc:sldMk cId="2833379146" sldId="281"/>
        </pc:sldMkLst>
        <pc:spChg chg="mod">
          <ac:chgData name="Grace, Cooper" userId="a2df3007-11ac-4a8a-8e9f-98b4a5c9ba9d" providerId="ADAL" clId="{94E960EB-09A3-4F65-8B62-773BE28CE646}" dt="2025-04-02T01:32:30.331" v="1714" actId="20577"/>
          <ac:spMkLst>
            <pc:docMk/>
            <pc:sldMk cId="2833379146" sldId="281"/>
            <ac:spMk id="14" creationId="{8797BB02-7ADD-704E-04E8-1F19D3CB1756}"/>
          </ac:spMkLst>
        </pc:spChg>
        <pc:spChg chg="mod">
          <ac:chgData name="Grace, Cooper" userId="a2df3007-11ac-4a8a-8e9f-98b4a5c9ba9d" providerId="ADAL" clId="{94E960EB-09A3-4F65-8B62-773BE28CE646}" dt="2025-04-02T00:25:48.598" v="1541" actId="164"/>
          <ac:spMkLst>
            <pc:docMk/>
            <pc:sldMk cId="2833379146" sldId="281"/>
            <ac:spMk id="15" creationId="{C613F99F-09A5-3F87-2651-5E2C324FA8BE}"/>
          </ac:spMkLst>
        </pc:spChg>
        <pc:grpChg chg="add mod">
          <ac:chgData name="Grace, Cooper" userId="a2df3007-11ac-4a8a-8e9f-98b4a5c9ba9d" providerId="ADAL" clId="{94E960EB-09A3-4F65-8B62-773BE28CE646}" dt="2025-04-02T00:25:17.110" v="1526" actId="1076"/>
          <ac:grpSpMkLst>
            <pc:docMk/>
            <pc:sldMk cId="2833379146" sldId="281"/>
            <ac:grpSpMk id="16" creationId="{0E3018FB-9D1B-A29F-E427-90D3BDF76184}"/>
          </ac:grpSpMkLst>
        </pc:grpChg>
        <pc:grpChg chg="add mod">
          <ac:chgData name="Grace, Cooper" userId="a2df3007-11ac-4a8a-8e9f-98b4a5c9ba9d" providerId="ADAL" clId="{94E960EB-09A3-4F65-8B62-773BE28CE646}" dt="2025-04-02T00:25:48.598" v="1541" actId="164"/>
          <ac:grpSpMkLst>
            <pc:docMk/>
            <pc:sldMk cId="2833379146" sldId="281"/>
            <ac:grpSpMk id="17" creationId="{27D83460-5FAC-F9AF-5F81-807CAD4501CA}"/>
          </ac:grpSpMkLst>
        </pc:grpChg>
        <pc:picChg chg="mod">
          <ac:chgData name="Grace, Cooper" userId="a2df3007-11ac-4a8a-8e9f-98b4a5c9ba9d" providerId="ADAL" clId="{94E960EB-09A3-4F65-8B62-773BE28CE646}" dt="2025-04-02T00:25:08.318" v="1525" actId="164"/>
          <ac:picMkLst>
            <pc:docMk/>
            <pc:sldMk cId="2833379146" sldId="281"/>
            <ac:picMk id="5" creationId="{69D2D5A5-EE7F-367E-3BFB-E4FAEEABA5A9}"/>
          </ac:picMkLst>
        </pc:picChg>
        <pc:picChg chg="mod">
          <ac:chgData name="Grace, Cooper" userId="a2df3007-11ac-4a8a-8e9f-98b4a5c9ba9d" providerId="ADAL" clId="{94E960EB-09A3-4F65-8B62-773BE28CE646}" dt="2025-04-02T00:25:48.598" v="1541" actId="164"/>
          <ac:picMkLst>
            <pc:docMk/>
            <pc:sldMk cId="2833379146" sldId="281"/>
            <ac:picMk id="6" creationId="{AE033358-06A5-C0FB-C68F-FD4031B924D6}"/>
          </ac:picMkLst>
        </pc:picChg>
      </pc:sldChg>
      <pc:sldChg chg="modSp mod">
        <pc:chgData name="Grace, Cooper" userId="a2df3007-11ac-4a8a-8e9f-98b4a5c9ba9d" providerId="ADAL" clId="{94E960EB-09A3-4F65-8B62-773BE28CE646}" dt="2025-04-02T01:51:02.146" v="1769" actId="5793"/>
        <pc:sldMkLst>
          <pc:docMk/>
          <pc:sldMk cId="1191185455" sldId="284"/>
        </pc:sldMkLst>
        <pc:spChg chg="mod">
          <ac:chgData name="Grace, Cooper" userId="a2df3007-11ac-4a8a-8e9f-98b4a5c9ba9d" providerId="ADAL" clId="{94E960EB-09A3-4F65-8B62-773BE28CE646}" dt="2025-04-02T01:51:02.146" v="1769" actId="5793"/>
          <ac:spMkLst>
            <pc:docMk/>
            <pc:sldMk cId="1191185455" sldId="284"/>
            <ac:spMk id="4" creationId="{FB2777D5-997F-17F1-8425-2A4F2F11A1A4}"/>
          </ac:spMkLst>
        </pc:spChg>
      </pc:sldChg>
      <pc:sldChg chg="del">
        <pc:chgData name="Grace, Cooper" userId="a2df3007-11ac-4a8a-8e9f-98b4a5c9ba9d" providerId="ADAL" clId="{94E960EB-09A3-4F65-8B62-773BE28CE646}" dt="2025-04-02T01:48:00.574" v="1765" actId="47"/>
        <pc:sldMkLst>
          <pc:docMk/>
          <pc:sldMk cId="3829078124" sldId="292"/>
        </pc:sldMkLst>
      </pc:sldChg>
      <pc:sldChg chg="modSp mod">
        <pc:chgData name="Grace, Cooper" userId="a2df3007-11ac-4a8a-8e9f-98b4a5c9ba9d" providerId="ADAL" clId="{94E960EB-09A3-4F65-8B62-773BE28CE646}" dt="2025-04-02T00:32:57.298" v="1582" actId="20577"/>
        <pc:sldMkLst>
          <pc:docMk/>
          <pc:sldMk cId="1333078185" sldId="296"/>
        </pc:sldMkLst>
        <pc:spChg chg="mod">
          <ac:chgData name="Grace, Cooper" userId="a2df3007-11ac-4a8a-8e9f-98b4a5c9ba9d" providerId="ADAL" clId="{94E960EB-09A3-4F65-8B62-773BE28CE646}" dt="2025-04-02T00:32:57.298" v="1582" actId="20577"/>
          <ac:spMkLst>
            <pc:docMk/>
            <pc:sldMk cId="1333078185" sldId="296"/>
            <ac:spMk id="4" creationId="{D4F0E321-ACF7-37D8-2DEF-CAB214B1A830}"/>
          </ac:spMkLst>
        </pc:spChg>
      </pc:sldChg>
      <pc:sldChg chg="addSp modSp mod modAnim">
        <pc:chgData name="Grace, Cooper" userId="a2df3007-11ac-4a8a-8e9f-98b4a5c9ba9d" providerId="ADAL" clId="{94E960EB-09A3-4F65-8B62-773BE28CE646}" dt="2025-04-02T01:43:42.096" v="1720" actId="20577"/>
        <pc:sldMkLst>
          <pc:docMk/>
          <pc:sldMk cId="3400904021" sldId="298"/>
        </pc:sldMkLst>
        <pc:spChg chg="mod">
          <ac:chgData name="Grace, Cooper" userId="a2df3007-11ac-4a8a-8e9f-98b4a5c9ba9d" providerId="ADAL" clId="{94E960EB-09A3-4F65-8B62-773BE28CE646}" dt="2025-04-02T01:43:42.096" v="1720" actId="20577"/>
          <ac:spMkLst>
            <pc:docMk/>
            <pc:sldMk cId="3400904021" sldId="298"/>
            <ac:spMk id="4" creationId="{38B2C542-144A-8844-1D30-6747E0DE32E5}"/>
          </ac:spMkLst>
        </pc:spChg>
        <pc:spChg chg="mod">
          <ac:chgData name="Grace, Cooper" userId="a2df3007-11ac-4a8a-8e9f-98b4a5c9ba9d" providerId="ADAL" clId="{94E960EB-09A3-4F65-8B62-773BE28CE646}" dt="2025-04-02T00:19:43.173" v="1353" actId="20577"/>
          <ac:spMkLst>
            <pc:docMk/>
            <pc:sldMk cId="3400904021" sldId="298"/>
            <ac:spMk id="9" creationId="{B897E0F4-83A6-AD5F-A6D4-09B1AC8750BE}"/>
          </ac:spMkLst>
        </pc:spChg>
        <pc:grpChg chg="add mod">
          <ac:chgData name="Grace, Cooper" userId="a2df3007-11ac-4a8a-8e9f-98b4a5c9ba9d" providerId="ADAL" clId="{94E960EB-09A3-4F65-8B62-773BE28CE646}" dt="2025-04-02T00:18:07.449" v="1309" actId="20577"/>
          <ac:grpSpMkLst>
            <pc:docMk/>
            <pc:sldMk cId="3400904021" sldId="298"/>
            <ac:grpSpMk id="3" creationId="{C307F69C-FEFF-CF10-8452-A76662B0F9C5}"/>
          </ac:grpSpMkLst>
        </pc:grpChg>
        <pc:picChg chg="mod">
          <ac:chgData name="Grace, Cooper" userId="a2df3007-11ac-4a8a-8e9f-98b4a5c9ba9d" providerId="ADAL" clId="{94E960EB-09A3-4F65-8B62-773BE28CE646}" dt="2025-04-02T00:18:07.449" v="1309" actId="20577"/>
          <ac:picMkLst>
            <pc:docMk/>
            <pc:sldMk cId="3400904021" sldId="298"/>
            <ac:picMk id="2" creationId="{A2C7137A-B3E8-EABC-505C-2E6B0301EB74}"/>
          </ac:picMkLst>
        </pc:picChg>
      </pc:sldChg>
      <pc:sldChg chg="addSp modSp mod">
        <pc:chgData name="Grace, Cooper" userId="a2df3007-11ac-4a8a-8e9f-98b4a5c9ba9d" providerId="ADAL" clId="{94E960EB-09A3-4F65-8B62-773BE28CE646}" dt="2025-04-02T00:22:32.612" v="1469" actId="14100"/>
        <pc:sldMkLst>
          <pc:docMk/>
          <pc:sldMk cId="468784993" sldId="299"/>
        </pc:sldMkLst>
        <pc:spChg chg="add mod">
          <ac:chgData name="Grace, Cooper" userId="a2df3007-11ac-4a8a-8e9f-98b4a5c9ba9d" providerId="ADAL" clId="{94E960EB-09A3-4F65-8B62-773BE28CE646}" dt="2025-04-02T00:22:18.631" v="1455" actId="164"/>
          <ac:spMkLst>
            <pc:docMk/>
            <pc:sldMk cId="468784993" sldId="299"/>
            <ac:spMk id="5" creationId="{5A79C667-8F6B-DD04-3823-84798CFA02A3}"/>
          </ac:spMkLst>
        </pc:spChg>
        <pc:spChg chg="mod">
          <ac:chgData name="Grace, Cooper" userId="a2df3007-11ac-4a8a-8e9f-98b4a5c9ba9d" providerId="ADAL" clId="{94E960EB-09A3-4F65-8B62-773BE28CE646}" dt="2025-04-02T00:22:32.612" v="1469" actId="14100"/>
          <ac:spMkLst>
            <pc:docMk/>
            <pc:sldMk cId="468784993" sldId="299"/>
            <ac:spMk id="7" creationId="{2DBFF8F8-C190-384C-99C2-14D473F1C8C2}"/>
          </ac:spMkLst>
        </pc:spChg>
        <pc:spChg chg="mod">
          <ac:chgData name="Grace, Cooper" userId="a2df3007-11ac-4a8a-8e9f-98b4a5c9ba9d" providerId="ADAL" clId="{94E960EB-09A3-4F65-8B62-773BE28CE646}" dt="2025-04-02T00:19:54.954" v="1354" actId="1076"/>
          <ac:spMkLst>
            <pc:docMk/>
            <pc:sldMk cId="468784993" sldId="299"/>
            <ac:spMk id="45" creationId="{2AFF0BFB-39A5-AB87-26A2-B8446EB81DF4}"/>
          </ac:spMkLst>
        </pc:spChg>
        <pc:grpChg chg="add mod">
          <ac:chgData name="Grace, Cooper" userId="a2df3007-11ac-4a8a-8e9f-98b4a5c9ba9d" providerId="ADAL" clId="{94E960EB-09A3-4F65-8B62-773BE28CE646}" dt="2025-04-02T00:22:22.109" v="1456" actId="1076"/>
          <ac:grpSpMkLst>
            <pc:docMk/>
            <pc:sldMk cId="468784993" sldId="299"/>
            <ac:grpSpMk id="6" creationId="{FF81247F-2BD5-9A17-7A2F-62B1BC2006AD}"/>
          </ac:grpSpMkLst>
        </pc:grpChg>
        <pc:grpChg chg="mod">
          <ac:chgData name="Grace, Cooper" userId="a2df3007-11ac-4a8a-8e9f-98b4a5c9ba9d" providerId="ADAL" clId="{94E960EB-09A3-4F65-8B62-773BE28CE646}" dt="2025-04-02T00:18:47.494" v="1333" actId="1076"/>
          <ac:grpSpMkLst>
            <pc:docMk/>
            <pc:sldMk cId="468784993" sldId="299"/>
            <ac:grpSpMk id="46" creationId="{A1DDA6EB-1569-ED09-6981-73D78576326F}"/>
          </ac:grpSpMkLst>
        </pc:grpChg>
        <pc:picChg chg="mod">
          <ac:chgData name="Grace, Cooper" userId="a2df3007-11ac-4a8a-8e9f-98b4a5c9ba9d" providerId="ADAL" clId="{94E960EB-09A3-4F65-8B62-773BE28CE646}" dt="2025-04-02T00:22:18.631" v="1455" actId="164"/>
          <ac:picMkLst>
            <pc:docMk/>
            <pc:sldMk cId="468784993" sldId="299"/>
            <ac:picMk id="3" creationId="{5915CF3D-15D2-8855-E659-F23E7A224948}"/>
          </ac:picMkLst>
        </pc:picChg>
      </pc:sldChg>
      <pc:sldChg chg="addSp modSp mod">
        <pc:chgData name="Grace, Cooper" userId="a2df3007-11ac-4a8a-8e9f-98b4a5c9ba9d" providerId="ADAL" clId="{94E960EB-09A3-4F65-8B62-773BE28CE646}" dt="2025-04-02T01:41:53.065" v="1717" actId="20577"/>
        <pc:sldMkLst>
          <pc:docMk/>
          <pc:sldMk cId="2155733904" sldId="306"/>
        </pc:sldMkLst>
        <pc:spChg chg="add mod">
          <ac:chgData name="Grace, Cooper" userId="a2df3007-11ac-4a8a-8e9f-98b4a5c9ba9d" providerId="ADAL" clId="{94E960EB-09A3-4F65-8B62-773BE28CE646}" dt="2025-04-02T00:22:01.399" v="1454" actId="164"/>
          <ac:spMkLst>
            <pc:docMk/>
            <pc:sldMk cId="2155733904" sldId="306"/>
            <ac:spMk id="3" creationId="{B9E30480-FAE5-3A12-3628-AE3AF7E16E21}"/>
          </ac:spMkLst>
        </pc:spChg>
        <pc:spChg chg="mod">
          <ac:chgData name="Grace, Cooper" userId="a2df3007-11ac-4a8a-8e9f-98b4a5c9ba9d" providerId="ADAL" clId="{94E960EB-09A3-4F65-8B62-773BE28CE646}" dt="2025-04-02T01:41:53.065" v="1717" actId="20577"/>
          <ac:spMkLst>
            <pc:docMk/>
            <pc:sldMk cId="2155733904" sldId="306"/>
            <ac:spMk id="4" creationId="{E3963FDB-F127-42DD-B394-C574EEBE8B91}"/>
          </ac:spMkLst>
        </pc:spChg>
        <pc:spChg chg="mod">
          <ac:chgData name="Grace, Cooper" userId="a2df3007-11ac-4a8a-8e9f-98b4a5c9ba9d" providerId="ADAL" clId="{94E960EB-09A3-4F65-8B62-773BE28CE646}" dt="2025-04-02T00:21:19.988" v="1399" actId="692"/>
          <ac:spMkLst>
            <pc:docMk/>
            <pc:sldMk cId="2155733904" sldId="306"/>
            <ac:spMk id="25" creationId="{218F36A7-EC09-02A7-044B-945B0CADA74F}"/>
          </ac:spMkLst>
        </pc:spChg>
        <pc:spChg chg="mod">
          <ac:chgData name="Grace, Cooper" userId="a2df3007-11ac-4a8a-8e9f-98b4a5c9ba9d" providerId="ADAL" clId="{94E960EB-09A3-4F65-8B62-773BE28CE646}" dt="2025-04-02T00:21:19.988" v="1399" actId="692"/>
          <ac:spMkLst>
            <pc:docMk/>
            <pc:sldMk cId="2155733904" sldId="306"/>
            <ac:spMk id="26" creationId="{10D653FC-A8B6-8498-639A-B2AABB49314D}"/>
          </ac:spMkLst>
        </pc:spChg>
        <pc:spChg chg="mod">
          <ac:chgData name="Grace, Cooper" userId="a2df3007-11ac-4a8a-8e9f-98b4a5c9ba9d" providerId="ADAL" clId="{94E960EB-09A3-4F65-8B62-773BE28CE646}" dt="2025-04-02T00:21:19.988" v="1399" actId="692"/>
          <ac:spMkLst>
            <pc:docMk/>
            <pc:sldMk cId="2155733904" sldId="306"/>
            <ac:spMk id="27" creationId="{986F580B-88B1-1FEE-3FA2-765C83C2C156}"/>
          </ac:spMkLst>
        </pc:spChg>
        <pc:spChg chg="mod">
          <ac:chgData name="Grace, Cooper" userId="a2df3007-11ac-4a8a-8e9f-98b4a5c9ba9d" providerId="ADAL" clId="{94E960EB-09A3-4F65-8B62-773BE28CE646}" dt="2025-04-02T00:21:19.988" v="1399" actId="692"/>
          <ac:spMkLst>
            <pc:docMk/>
            <pc:sldMk cId="2155733904" sldId="306"/>
            <ac:spMk id="31" creationId="{8DFA4360-7687-B6D1-87C7-AD66F48444C3}"/>
          </ac:spMkLst>
        </pc:spChg>
        <pc:spChg chg="mod">
          <ac:chgData name="Grace, Cooper" userId="a2df3007-11ac-4a8a-8e9f-98b4a5c9ba9d" providerId="ADAL" clId="{94E960EB-09A3-4F65-8B62-773BE28CE646}" dt="2025-04-02T00:21:19.988" v="1399" actId="692"/>
          <ac:spMkLst>
            <pc:docMk/>
            <pc:sldMk cId="2155733904" sldId="306"/>
            <ac:spMk id="32" creationId="{08113AAE-39AF-F64E-9453-10ECA59491A6}"/>
          </ac:spMkLst>
        </pc:spChg>
        <pc:spChg chg="mod">
          <ac:chgData name="Grace, Cooper" userId="a2df3007-11ac-4a8a-8e9f-98b4a5c9ba9d" providerId="ADAL" clId="{94E960EB-09A3-4F65-8B62-773BE28CE646}" dt="2025-04-02T00:21:19.988" v="1399" actId="692"/>
          <ac:spMkLst>
            <pc:docMk/>
            <pc:sldMk cId="2155733904" sldId="306"/>
            <ac:spMk id="33" creationId="{4CC87191-EA5F-A7C8-564B-0CB256A1A78F}"/>
          </ac:spMkLst>
        </pc:spChg>
        <pc:grpChg chg="add mod">
          <ac:chgData name="Grace, Cooper" userId="a2df3007-11ac-4a8a-8e9f-98b4a5c9ba9d" providerId="ADAL" clId="{94E960EB-09A3-4F65-8B62-773BE28CE646}" dt="2025-04-02T00:22:01.399" v="1454" actId="164"/>
          <ac:grpSpMkLst>
            <pc:docMk/>
            <pc:sldMk cId="2155733904" sldId="306"/>
            <ac:grpSpMk id="6" creationId="{3757E07E-AE2A-4047-A8F5-4CB6866D6758}"/>
          </ac:grpSpMkLst>
        </pc:grpChg>
        <pc:grpChg chg="mod">
          <ac:chgData name="Grace, Cooper" userId="a2df3007-11ac-4a8a-8e9f-98b4a5c9ba9d" providerId="ADAL" clId="{94E960EB-09A3-4F65-8B62-773BE28CE646}" dt="2025-04-02T00:22:01.399" v="1454" actId="164"/>
          <ac:grpSpMkLst>
            <pc:docMk/>
            <pc:sldMk cId="2155733904" sldId="306"/>
            <ac:grpSpMk id="8" creationId="{B741F02C-CB7A-7C02-5C4A-F930E999B757}"/>
          </ac:grpSpMkLst>
        </pc:grpChg>
        <pc:picChg chg="mod">
          <ac:chgData name="Grace, Cooper" userId="a2df3007-11ac-4a8a-8e9f-98b4a5c9ba9d" providerId="ADAL" clId="{94E960EB-09A3-4F65-8B62-773BE28CE646}" dt="2025-04-02T00:21:19.988" v="1399" actId="692"/>
          <ac:picMkLst>
            <pc:docMk/>
            <pc:sldMk cId="2155733904" sldId="306"/>
            <ac:picMk id="17" creationId="{8F12B7BA-08C4-917C-0F3A-2FCEA4B0A538}"/>
          </ac:picMkLst>
        </pc:picChg>
        <pc:cxnChg chg="mod">
          <ac:chgData name="Grace, Cooper" userId="a2df3007-11ac-4a8a-8e9f-98b4a5c9ba9d" providerId="ADAL" clId="{94E960EB-09A3-4F65-8B62-773BE28CE646}" dt="2025-04-02T00:21:19.988" v="1399" actId="692"/>
          <ac:cxnSpMkLst>
            <pc:docMk/>
            <pc:sldMk cId="2155733904" sldId="306"/>
            <ac:cxnSpMk id="19" creationId="{FB26F2C4-811C-4C03-ACFC-450EA78B7E42}"/>
          </ac:cxnSpMkLst>
        </pc:cxnChg>
        <pc:cxnChg chg="mod">
          <ac:chgData name="Grace, Cooper" userId="a2df3007-11ac-4a8a-8e9f-98b4a5c9ba9d" providerId="ADAL" clId="{94E960EB-09A3-4F65-8B62-773BE28CE646}" dt="2025-04-02T00:21:19.988" v="1399" actId="692"/>
          <ac:cxnSpMkLst>
            <pc:docMk/>
            <pc:sldMk cId="2155733904" sldId="306"/>
            <ac:cxnSpMk id="22" creationId="{93C93708-D6D5-91B5-EAFF-8B2062DC75DE}"/>
          </ac:cxnSpMkLst>
        </pc:cxnChg>
        <pc:cxnChg chg="mod">
          <ac:chgData name="Grace, Cooper" userId="a2df3007-11ac-4a8a-8e9f-98b4a5c9ba9d" providerId="ADAL" clId="{94E960EB-09A3-4F65-8B62-773BE28CE646}" dt="2025-04-02T00:21:17.663" v="1397" actId="692"/>
          <ac:cxnSpMkLst>
            <pc:docMk/>
            <pc:sldMk cId="2155733904" sldId="306"/>
            <ac:cxnSpMk id="29" creationId="{8EABEDE7-6DFD-A048-E565-21BC5AEAF8B6}"/>
          </ac:cxnSpMkLst>
        </pc:cxnChg>
        <pc:cxnChg chg="mod">
          <ac:chgData name="Grace, Cooper" userId="a2df3007-11ac-4a8a-8e9f-98b4a5c9ba9d" providerId="ADAL" clId="{94E960EB-09A3-4F65-8B62-773BE28CE646}" dt="2025-04-02T00:21:19.988" v="1399" actId="692"/>
          <ac:cxnSpMkLst>
            <pc:docMk/>
            <pc:sldMk cId="2155733904" sldId="306"/>
            <ac:cxnSpMk id="30" creationId="{07AF8D57-DD79-912F-3595-1C0E61B6127B}"/>
          </ac:cxnSpMkLst>
        </pc:cxnChg>
      </pc:sldChg>
      <pc:sldChg chg="modSp mod modAnim">
        <pc:chgData name="Grace, Cooper" userId="a2df3007-11ac-4a8a-8e9f-98b4a5c9ba9d" providerId="ADAL" clId="{94E960EB-09A3-4F65-8B62-773BE28CE646}" dt="2025-04-02T00:15:57.121" v="1291" actId="27636"/>
        <pc:sldMkLst>
          <pc:docMk/>
          <pc:sldMk cId="980512673" sldId="308"/>
        </pc:sldMkLst>
        <pc:spChg chg="mod">
          <ac:chgData name="Grace, Cooper" userId="a2df3007-11ac-4a8a-8e9f-98b4a5c9ba9d" providerId="ADAL" clId="{94E960EB-09A3-4F65-8B62-773BE28CE646}" dt="2025-04-02T00:15:57.121" v="1291" actId="27636"/>
          <ac:spMkLst>
            <pc:docMk/>
            <pc:sldMk cId="980512673" sldId="308"/>
            <ac:spMk id="4" creationId="{315791F8-8AE6-EB67-4EBF-F881CCC2CDEE}"/>
          </ac:spMkLst>
        </pc:spChg>
      </pc:sldChg>
      <pc:sldChg chg="modSp mod">
        <pc:chgData name="Grace, Cooper" userId="a2df3007-11ac-4a8a-8e9f-98b4a5c9ba9d" providerId="ADAL" clId="{94E960EB-09A3-4F65-8B62-773BE28CE646}" dt="2025-04-02T00:44:33.540" v="1684" actId="20577"/>
        <pc:sldMkLst>
          <pc:docMk/>
          <pc:sldMk cId="2328774060" sldId="309"/>
        </pc:sldMkLst>
        <pc:spChg chg="mod">
          <ac:chgData name="Grace, Cooper" userId="a2df3007-11ac-4a8a-8e9f-98b4a5c9ba9d" providerId="ADAL" clId="{94E960EB-09A3-4F65-8B62-773BE28CE646}" dt="2025-04-01T23:32:59.745" v="290" actId="20577"/>
          <ac:spMkLst>
            <pc:docMk/>
            <pc:sldMk cId="2328774060" sldId="309"/>
            <ac:spMk id="4" creationId="{B5255729-FE10-53E5-B7E6-99E6DCC248E4}"/>
          </ac:spMkLst>
        </pc:spChg>
        <pc:spChg chg="mod">
          <ac:chgData name="Grace, Cooper" userId="a2df3007-11ac-4a8a-8e9f-98b4a5c9ba9d" providerId="ADAL" clId="{94E960EB-09A3-4F65-8B62-773BE28CE646}" dt="2025-04-02T00:44:33.540" v="1684" actId="20577"/>
          <ac:spMkLst>
            <pc:docMk/>
            <pc:sldMk cId="2328774060" sldId="309"/>
            <ac:spMk id="11" creationId="{FDCD80EB-EB14-EE9E-671D-759944FCBE09}"/>
          </ac:spMkLst>
        </pc:spChg>
      </pc:sldChg>
      <pc:sldChg chg="del">
        <pc:chgData name="Grace, Cooper" userId="a2df3007-11ac-4a8a-8e9f-98b4a5c9ba9d" providerId="ADAL" clId="{94E960EB-09A3-4F65-8B62-773BE28CE646}" dt="2025-04-02T01:02:42.564" v="1700" actId="47"/>
        <pc:sldMkLst>
          <pc:docMk/>
          <pc:sldMk cId="751437663" sldId="310"/>
        </pc:sldMkLst>
      </pc:sldChg>
      <pc:sldChg chg="modSp mod">
        <pc:chgData name="Grace, Cooper" userId="a2df3007-11ac-4a8a-8e9f-98b4a5c9ba9d" providerId="ADAL" clId="{94E960EB-09A3-4F65-8B62-773BE28CE646}" dt="2025-04-02T01:47:25.512" v="1764" actId="122"/>
        <pc:sldMkLst>
          <pc:docMk/>
          <pc:sldMk cId="1143605539" sldId="311"/>
        </pc:sldMkLst>
        <pc:spChg chg="mod">
          <ac:chgData name="Grace, Cooper" userId="a2df3007-11ac-4a8a-8e9f-98b4a5c9ba9d" providerId="ADAL" clId="{94E960EB-09A3-4F65-8B62-773BE28CE646}" dt="2025-04-02T01:47:25.512" v="1764" actId="122"/>
          <ac:spMkLst>
            <pc:docMk/>
            <pc:sldMk cId="1143605539" sldId="311"/>
            <ac:spMk id="12" creationId="{D849B9BD-9BF0-85A8-6685-61D2F6FA2E9F}"/>
          </ac:spMkLst>
        </pc:spChg>
        <pc:grpChg chg="mod">
          <ac:chgData name="Grace, Cooper" userId="a2df3007-11ac-4a8a-8e9f-98b4a5c9ba9d" providerId="ADAL" clId="{94E960EB-09A3-4F65-8B62-773BE28CE646}" dt="2025-04-02T01:47:21.838" v="1763" actId="14100"/>
          <ac:grpSpMkLst>
            <pc:docMk/>
            <pc:sldMk cId="1143605539" sldId="311"/>
            <ac:grpSpMk id="16" creationId="{1928ACC2-74FF-5CCE-F7A8-51C256462BF2}"/>
          </ac:grpSpMkLst>
        </pc:grpChg>
      </pc:sldChg>
      <pc:sldChg chg="addSp delSp modSp add mod modAnim">
        <pc:chgData name="Grace, Cooper" userId="a2df3007-11ac-4a8a-8e9f-98b4a5c9ba9d" providerId="ADAL" clId="{94E960EB-09A3-4F65-8B62-773BE28CE646}" dt="2025-04-02T01:43:26.679" v="1718" actId="113"/>
        <pc:sldMkLst>
          <pc:docMk/>
          <pc:sldMk cId="2736293862" sldId="313"/>
        </pc:sldMkLst>
        <pc:spChg chg="add mod">
          <ac:chgData name="Grace, Cooper" userId="a2df3007-11ac-4a8a-8e9f-98b4a5c9ba9d" providerId="ADAL" clId="{94E960EB-09A3-4F65-8B62-773BE28CE646}" dt="2025-04-02T00:20:08.996" v="1364" actId="20577"/>
          <ac:spMkLst>
            <pc:docMk/>
            <pc:sldMk cId="2736293862" sldId="313"/>
            <ac:spMk id="3" creationId="{C35145E4-0F23-5231-E8EB-ECC8859120BB}"/>
          </ac:spMkLst>
        </pc:spChg>
        <pc:spChg chg="mod">
          <ac:chgData name="Grace, Cooper" userId="a2df3007-11ac-4a8a-8e9f-98b4a5c9ba9d" providerId="ADAL" clId="{94E960EB-09A3-4F65-8B62-773BE28CE646}" dt="2025-04-02T01:43:26.679" v="1718" actId="113"/>
          <ac:spMkLst>
            <pc:docMk/>
            <pc:sldMk cId="2736293862" sldId="313"/>
            <ac:spMk id="4" creationId="{0F631313-B4FD-AE5C-D100-920465C0F7C6}"/>
          </ac:spMkLst>
        </pc:spChg>
        <pc:spChg chg="mod">
          <ac:chgData name="Grace, Cooper" userId="a2df3007-11ac-4a8a-8e9f-98b4a5c9ba9d" providerId="ADAL" clId="{94E960EB-09A3-4F65-8B62-773BE28CE646}" dt="2025-04-01T23:47:35.285" v="846" actId="20577"/>
          <ac:spMkLst>
            <pc:docMk/>
            <pc:sldMk cId="2736293862" sldId="313"/>
            <ac:spMk id="5" creationId="{A14FADF2-7FBF-B93F-EC2F-ABFE184DBEF2}"/>
          </ac:spMkLst>
        </pc:spChg>
        <pc:spChg chg="add mod">
          <ac:chgData name="Grace, Cooper" userId="a2df3007-11ac-4a8a-8e9f-98b4a5c9ba9d" providerId="ADAL" clId="{94E960EB-09A3-4F65-8B62-773BE28CE646}" dt="2025-04-02T00:20:16.557" v="1374" actId="20577"/>
          <ac:spMkLst>
            <pc:docMk/>
            <pc:sldMk cId="2736293862" sldId="313"/>
            <ac:spMk id="12" creationId="{BBE191B6-046A-6ED2-B0BA-D7411AEE005B}"/>
          </ac:spMkLst>
        </pc:spChg>
        <pc:grpChg chg="add mod">
          <ac:chgData name="Grace, Cooper" userId="a2df3007-11ac-4a8a-8e9f-98b4a5c9ba9d" providerId="ADAL" clId="{94E960EB-09A3-4F65-8B62-773BE28CE646}" dt="2025-04-01T23:50:14.498" v="853" actId="1076"/>
          <ac:grpSpMkLst>
            <pc:docMk/>
            <pc:sldMk cId="2736293862" sldId="313"/>
            <ac:grpSpMk id="6" creationId="{0EA4E1EB-3E4C-814A-EAF1-9AB907126006}"/>
          </ac:grpSpMkLst>
        </pc:grpChg>
        <pc:grpChg chg="del mod">
          <ac:chgData name="Grace, Cooper" userId="a2df3007-11ac-4a8a-8e9f-98b4a5c9ba9d" providerId="ADAL" clId="{94E960EB-09A3-4F65-8B62-773BE28CE646}" dt="2025-04-01T23:49:57.634" v="848" actId="478"/>
          <ac:grpSpMkLst>
            <pc:docMk/>
            <pc:sldMk cId="2736293862" sldId="313"/>
            <ac:grpSpMk id="9" creationId="{2791222B-1284-A713-D051-A90F06BF3DC5}"/>
          </ac:grpSpMkLst>
        </pc:grpChg>
        <pc:grpChg chg="add mod">
          <ac:chgData name="Grace, Cooper" userId="a2df3007-11ac-4a8a-8e9f-98b4a5c9ba9d" providerId="ADAL" clId="{94E960EB-09A3-4F65-8B62-773BE28CE646}" dt="2025-04-01T23:50:33.397" v="857" actId="164"/>
          <ac:grpSpMkLst>
            <pc:docMk/>
            <pc:sldMk cId="2736293862" sldId="313"/>
            <ac:grpSpMk id="13" creationId="{89FC0633-0EC3-D588-2C81-EB346ADDE1E5}"/>
          </ac:grpSpMkLst>
        </pc:grpChg>
        <pc:picChg chg="mod">
          <ac:chgData name="Grace, Cooper" userId="a2df3007-11ac-4a8a-8e9f-98b4a5c9ba9d" providerId="ADAL" clId="{94E960EB-09A3-4F65-8B62-773BE28CE646}" dt="2025-04-01T23:40:13.039" v="630" actId="1076"/>
          <ac:picMkLst>
            <pc:docMk/>
            <pc:sldMk cId="2736293862" sldId="313"/>
            <ac:picMk id="8" creationId="{BA3A9E97-7586-F6DB-26D0-8D82CCF4CCD0}"/>
          </ac:picMkLst>
        </pc:picChg>
        <pc:picChg chg="mod">
          <ac:chgData name="Grace, Cooper" userId="a2df3007-11ac-4a8a-8e9f-98b4a5c9ba9d" providerId="ADAL" clId="{94E960EB-09A3-4F65-8B62-773BE28CE646}" dt="2025-04-01T23:40:10.204" v="628" actId="164"/>
          <ac:picMkLst>
            <pc:docMk/>
            <pc:sldMk cId="2736293862" sldId="313"/>
            <ac:picMk id="10" creationId="{AC022FB5-7467-A861-6D79-863A4C30B563}"/>
          </ac:picMkLst>
        </pc:picChg>
        <pc:picChg chg="add mod">
          <ac:chgData name="Grace, Cooper" userId="a2df3007-11ac-4a8a-8e9f-98b4a5c9ba9d" providerId="ADAL" clId="{94E960EB-09A3-4F65-8B62-773BE28CE646}" dt="2025-04-01T23:50:33.397" v="857" actId="164"/>
          <ac:picMkLst>
            <pc:docMk/>
            <pc:sldMk cId="2736293862" sldId="313"/>
            <ac:picMk id="1026" creationId="{683FAD4D-AB21-8D3A-882E-F84286CDBB13}"/>
          </ac:picMkLst>
        </pc:picChg>
      </pc:sldChg>
      <pc:sldChg chg="addSp modSp mod">
        <pc:chgData name="Grace, Cooper" userId="a2df3007-11ac-4a8a-8e9f-98b4a5c9ba9d" providerId="ADAL" clId="{94E960EB-09A3-4F65-8B62-773BE28CE646}" dt="2025-04-02T00:31:52.039" v="1575" actId="404"/>
        <pc:sldMkLst>
          <pc:docMk/>
          <pc:sldMk cId="2742076439" sldId="314"/>
        </pc:sldMkLst>
        <pc:spChg chg="mod">
          <ac:chgData name="Grace, Cooper" userId="a2df3007-11ac-4a8a-8e9f-98b4a5c9ba9d" providerId="ADAL" clId="{94E960EB-09A3-4F65-8B62-773BE28CE646}" dt="2025-04-02T00:31:31.708" v="1570" actId="20577"/>
          <ac:spMkLst>
            <pc:docMk/>
            <pc:sldMk cId="2742076439" sldId="314"/>
            <ac:spMk id="3" creationId="{6C18C707-0E4C-0E03-DEFB-132EC48F769C}"/>
          </ac:spMkLst>
        </pc:spChg>
        <pc:spChg chg="mod">
          <ac:chgData name="Grace, Cooper" userId="a2df3007-11ac-4a8a-8e9f-98b4a5c9ba9d" providerId="ADAL" clId="{94E960EB-09A3-4F65-8B62-773BE28CE646}" dt="2025-04-02T00:31:52.039" v="1575" actId="404"/>
          <ac:spMkLst>
            <pc:docMk/>
            <pc:sldMk cId="2742076439" sldId="314"/>
            <ac:spMk id="16" creationId="{DD16BE1B-6A7A-7D83-D1A6-CA16B4D69540}"/>
          </ac:spMkLst>
        </pc:spChg>
        <pc:picChg chg="add mod">
          <ac:chgData name="Grace, Cooper" userId="a2df3007-11ac-4a8a-8e9f-98b4a5c9ba9d" providerId="ADAL" clId="{94E960EB-09A3-4F65-8B62-773BE28CE646}" dt="2025-04-02T00:29:47.737" v="1547" actId="1076"/>
          <ac:picMkLst>
            <pc:docMk/>
            <pc:sldMk cId="2742076439" sldId="314"/>
            <ac:picMk id="14" creationId="{DBF61C69-66E4-F16F-3BDE-F10D11FFB288}"/>
          </ac:picMkLst>
        </pc:picChg>
      </pc:sldChg>
      <pc:sldChg chg="addSp delSp modSp add mod modAnim">
        <pc:chgData name="Grace, Cooper" userId="a2df3007-11ac-4a8a-8e9f-98b4a5c9ba9d" providerId="ADAL" clId="{94E960EB-09A3-4F65-8B62-773BE28CE646}" dt="2025-04-02T01:00:11.907" v="1697" actId="255"/>
        <pc:sldMkLst>
          <pc:docMk/>
          <pc:sldMk cId="1402573106" sldId="315"/>
        </pc:sldMkLst>
        <pc:spChg chg="del mod">
          <ac:chgData name="Grace, Cooper" userId="a2df3007-11ac-4a8a-8e9f-98b4a5c9ba9d" providerId="ADAL" clId="{94E960EB-09A3-4F65-8B62-773BE28CE646}" dt="2025-04-02T00:59:40.479" v="1688" actId="478"/>
          <ac:spMkLst>
            <pc:docMk/>
            <pc:sldMk cId="1402573106" sldId="315"/>
            <ac:spMk id="4" creationId="{B1600DFF-8409-7DA9-309C-CC531EEFB2FE}"/>
          </ac:spMkLst>
        </pc:spChg>
        <pc:spChg chg="add del mod">
          <ac:chgData name="Grace, Cooper" userId="a2df3007-11ac-4a8a-8e9f-98b4a5c9ba9d" providerId="ADAL" clId="{94E960EB-09A3-4F65-8B62-773BE28CE646}" dt="2025-04-02T00:59:50.966" v="1693" actId="478"/>
          <ac:spMkLst>
            <pc:docMk/>
            <pc:sldMk cId="1402573106" sldId="315"/>
            <ac:spMk id="5" creationId="{7762E8BA-1C6F-2209-C85F-20095D03E484}"/>
          </ac:spMkLst>
        </pc:spChg>
        <pc:spChg chg="add mod">
          <ac:chgData name="Grace, Cooper" userId="a2df3007-11ac-4a8a-8e9f-98b4a5c9ba9d" providerId="ADAL" clId="{94E960EB-09A3-4F65-8B62-773BE28CE646}" dt="2025-04-02T01:00:11.907" v="1697" actId="255"/>
          <ac:spMkLst>
            <pc:docMk/>
            <pc:sldMk cId="1402573106" sldId="315"/>
            <ac:spMk id="6" creationId="{B0820416-CC79-F0FA-6D2E-A805E388724E}"/>
          </ac:spMkLst>
        </pc:spChg>
        <pc:spChg chg="del mod">
          <ac:chgData name="Grace, Cooper" userId="a2df3007-11ac-4a8a-8e9f-98b4a5c9ba9d" providerId="ADAL" clId="{94E960EB-09A3-4F65-8B62-773BE28CE646}" dt="2025-04-02T00:59:42.410" v="1690" actId="478"/>
          <ac:spMkLst>
            <pc:docMk/>
            <pc:sldMk cId="1402573106" sldId="315"/>
            <ac:spMk id="7" creationId="{0B0D8B16-2F89-99B4-972D-E14FEA284792}"/>
          </ac:spMkLst>
        </pc:spChg>
      </pc:sldChg>
      <pc:sldChg chg="modSp add mod">
        <pc:chgData name="Grace, Cooper" userId="a2df3007-11ac-4a8a-8e9f-98b4a5c9ba9d" providerId="ADAL" clId="{94E960EB-09A3-4F65-8B62-773BE28CE646}" dt="2025-04-02T01:02:48.782" v="1711" actId="20577"/>
        <pc:sldMkLst>
          <pc:docMk/>
          <pc:sldMk cId="204468218" sldId="316"/>
        </pc:sldMkLst>
        <pc:spChg chg="mod">
          <ac:chgData name="Grace, Cooper" userId="a2df3007-11ac-4a8a-8e9f-98b4a5c9ba9d" providerId="ADAL" clId="{94E960EB-09A3-4F65-8B62-773BE28CE646}" dt="2025-04-02T01:02:48.782" v="1711" actId="20577"/>
          <ac:spMkLst>
            <pc:docMk/>
            <pc:sldMk cId="204468218" sldId="316"/>
            <ac:spMk id="6" creationId="{A22931F1-D2AF-A952-C2F4-7DA9BD8D17CD}"/>
          </ac:spMkLst>
        </pc:spChg>
      </pc:sldChg>
    </pc:docChg>
  </pc:docChgLst>
  <pc:docChgLst>
    <pc:chgData name="Grace, Cooper" userId="S::jgrace7@vols.utk.edu::a2df3007-11ac-4a8a-8e9f-98b4a5c9ba9d" providerId="AD" clId="Web-{D59497B5-3A6D-02F6-E36B-07C49AA4D9E8}"/>
    <pc:docChg chg="modSld">
      <pc:chgData name="Grace, Cooper" userId="S::jgrace7@vols.utk.edu::a2df3007-11ac-4a8a-8e9f-98b4a5c9ba9d" providerId="AD" clId="Web-{D59497B5-3A6D-02F6-E36B-07C49AA4D9E8}" dt="2025-04-01T16:34:10.624" v="127" actId="20577"/>
      <pc:docMkLst>
        <pc:docMk/>
      </pc:docMkLst>
      <pc:sldChg chg="modSp">
        <pc:chgData name="Grace, Cooper" userId="S::jgrace7@vols.utk.edu::a2df3007-11ac-4a8a-8e9f-98b4a5c9ba9d" providerId="AD" clId="Web-{D59497B5-3A6D-02F6-E36B-07C49AA4D9E8}" dt="2025-04-01T16:21:17.176" v="99" actId="20577"/>
        <pc:sldMkLst>
          <pc:docMk/>
          <pc:sldMk cId="217535685" sldId="272"/>
        </pc:sldMkLst>
        <pc:spChg chg="mod">
          <ac:chgData name="Grace, Cooper" userId="S::jgrace7@vols.utk.edu::a2df3007-11ac-4a8a-8e9f-98b4a5c9ba9d" providerId="AD" clId="Web-{D59497B5-3A6D-02F6-E36B-07C49AA4D9E8}" dt="2025-04-01T16:21:17.176" v="99" actId="20577"/>
          <ac:spMkLst>
            <pc:docMk/>
            <pc:sldMk cId="217535685" sldId="272"/>
            <ac:spMk id="4" creationId="{BF747AFE-04A2-6333-603A-35B2985DCA93}"/>
          </ac:spMkLst>
        </pc:spChg>
        <pc:spChg chg="mod">
          <ac:chgData name="Grace, Cooper" userId="S::jgrace7@vols.utk.edu::a2df3007-11ac-4a8a-8e9f-98b4a5c9ba9d" providerId="AD" clId="Web-{D59497B5-3A6D-02F6-E36B-07C49AA4D9E8}" dt="2025-04-01T15:38:41.189" v="19" actId="20577"/>
          <ac:spMkLst>
            <pc:docMk/>
            <pc:sldMk cId="217535685" sldId="272"/>
            <ac:spMk id="7" creationId="{855EC447-B523-347D-0F7D-426D2E4D5041}"/>
          </ac:spMkLst>
        </pc:spChg>
      </pc:sldChg>
      <pc:sldChg chg="modSp">
        <pc:chgData name="Grace, Cooper" userId="S::jgrace7@vols.utk.edu::a2df3007-11ac-4a8a-8e9f-98b4a5c9ba9d" providerId="AD" clId="Web-{D59497B5-3A6D-02F6-E36B-07C49AA4D9E8}" dt="2025-04-01T16:20:16.909" v="95" actId="20577"/>
        <pc:sldMkLst>
          <pc:docMk/>
          <pc:sldMk cId="1191185455" sldId="284"/>
        </pc:sldMkLst>
        <pc:spChg chg="mod">
          <ac:chgData name="Grace, Cooper" userId="S::jgrace7@vols.utk.edu::a2df3007-11ac-4a8a-8e9f-98b4a5c9ba9d" providerId="AD" clId="Web-{D59497B5-3A6D-02F6-E36B-07C49AA4D9E8}" dt="2025-04-01T16:20:16.909" v="95" actId="20577"/>
          <ac:spMkLst>
            <pc:docMk/>
            <pc:sldMk cId="1191185455" sldId="284"/>
            <ac:spMk id="4" creationId="{FB2777D5-997F-17F1-8425-2A4F2F11A1A4}"/>
          </ac:spMkLst>
        </pc:spChg>
      </pc:sldChg>
      <pc:sldChg chg="addSp delSp modSp">
        <pc:chgData name="Grace, Cooper" userId="S::jgrace7@vols.utk.edu::a2df3007-11ac-4a8a-8e9f-98b4a5c9ba9d" providerId="AD" clId="Web-{D59497B5-3A6D-02F6-E36B-07C49AA4D9E8}" dt="2025-04-01T15:52:48.669" v="76" actId="20577"/>
        <pc:sldMkLst>
          <pc:docMk/>
          <pc:sldMk cId="4002859733" sldId="286"/>
        </pc:sldMkLst>
        <pc:spChg chg="mod">
          <ac:chgData name="Grace, Cooper" userId="S::jgrace7@vols.utk.edu::a2df3007-11ac-4a8a-8e9f-98b4a5c9ba9d" providerId="AD" clId="Web-{D59497B5-3A6D-02F6-E36B-07C49AA4D9E8}" dt="2025-04-01T15:52:48.669" v="76" actId="20577"/>
          <ac:spMkLst>
            <pc:docMk/>
            <pc:sldMk cId="4002859733" sldId="286"/>
            <ac:spMk id="3" creationId="{D06BD1C5-AF34-ADBB-026C-F322C497CDD7}"/>
          </ac:spMkLst>
        </pc:spChg>
        <pc:spChg chg="add del">
          <ac:chgData name="Grace, Cooper" userId="S::jgrace7@vols.utk.edu::a2df3007-11ac-4a8a-8e9f-98b4a5c9ba9d" providerId="AD" clId="Web-{D59497B5-3A6D-02F6-E36B-07C49AA4D9E8}" dt="2025-04-01T15:52:15.700" v="39"/>
          <ac:spMkLst>
            <pc:docMk/>
            <pc:sldMk cId="4002859733" sldId="286"/>
            <ac:spMk id="6" creationId="{421C3B8D-9949-54FC-0271-CB75AE7B82D3}"/>
          </ac:spMkLst>
        </pc:spChg>
      </pc:sldChg>
      <pc:sldChg chg="modSp">
        <pc:chgData name="Grace, Cooper" userId="S::jgrace7@vols.utk.edu::a2df3007-11ac-4a8a-8e9f-98b4a5c9ba9d" providerId="AD" clId="Web-{D59497B5-3A6D-02F6-E36B-07C49AA4D9E8}" dt="2025-04-01T16:30:38.902" v="125" actId="20577"/>
        <pc:sldMkLst>
          <pc:docMk/>
          <pc:sldMk cId="3156648842" sldId="300"/>
        </pc:sldMkLst>
        <pc:spChg chg="mod">
          <ac:chgData name="Grace, Cooper" userId="S::jgrace7@vols.utk.edu::a2df3007-11ac-4a8a-8e9f-98b4a5c9ba9d" providerId="AD" clId="Web-{D59497B5-3A6D-02F6-E36B-07C49AA4D9E8}" dt="2025-04-01T16:29:32.120" v="104" actId="20577"/>
          <ac:spMkLst>
            <pc:docMk/>
            <pc:sldMk cId="3156648842" sldId="300"/>
            <ac:spMk id="2" creationId="{020505AF-5EAD-C338-35F0-6D5EA4CCE72E}"/>
          </ac:spMkLst>
        </pc:spChg>
        <pc:spChg chg="mod">
          <ac:chgData name="Grace, Cooper" userId="S::jgrace7@vols.utk.edu::a2df3007-11ac-4a8a-8e9f-98b4a5c9ba9d" providerId="AD" clId="Web-{D59497B5-3A6D-02F6-E36B-07C49AA4D9E8}" dt="2025-04-01T16:30:38.902" v="125" actId="20577"/>
          <ac:spMkLst>
            <pc:docMk/>
            <pc:sldMk cId="3156648842" sldId="300"/>
            <ac:spMk id="3" creationId="{D7E8DB84-DE91-6FB1-EE05-93ADDAA374B9}"/>
          </ac:spMkLst>
        </pc:spChg>
      </pc:sldChg>
      <pc:sldChg chg="addSp delSp modSp">
        <pc:chgData name="Grace, Cooper" userId="S::jgrace7@vols.utk.edu::a2df3007-11ac-4a8a-8e9f-98b4a5c9ba9d" providerId="AD" clId="Web-{D59497B5-3A6D-02F6-E36B-07C49AA4D9E8}" dt="2025-04-01T15:42:14.426" v="37" actId="1076"/>
        <pc:sldMkLst>
          <pc:docMk/>
          <pc:sldMk cId="1804474065" sldId="302"/>
        </pc:sldMkLst>
        <pc:spChg chg="add del">
          <ac:chgData name="Grace, Cooper" userId="S::jgrace7@vols.utk.edu::a2df3007-11ac-4a8a-8e9f-98b4a5c9ba9d" providerId="AD" clId="Web-{D59497B5-3A6D-02F6-E36B-07C49AA4D9E8}" dt="2025-04-01T15:40:50.613" v="21"/>
          <ac:spMkLst>
            <pc:docMk/>
            <pc:sldMk cId="1804474065" sldId="302"/>
            <ac:spMk id="6" creationId="{CBECF9F1-DEA2-36EC-7B82-BFA400958993}"/>
          </ac:spMkLst>
        </pc:spChg>
        <pc:spChg chg="add">
          <ac:chgData name="Grace, Cooper" userId="S::jgrace7@vols.utk.edu::a2df3007-11ac-4a8a-8e9f-98b4a5c9ba9d" providerId="AD" clId="Web-{D59497B5-3A6D-02F6-E36B-07C49AA4D9E8}" dt="2025-04-01T15:41:06.144" v="22"/>
          <ac:spMkLst>
            <pc:docMk/>
            <pc:sldMk cId="1804474065" sldId="302"/>
            <ac:spMk id="8" creationId="{4760BB0C-7FCA-69D1-9B0E-50C0998D2189}"/>
          </ac:spMkLst>
        </pc:spChg>
        <pc:spChg chg="add del">
          <ac:chgData name="Grace, Cooper" userId="S::jgrace7@vols.utk.edu::a2df3007-11ac-4a8a-8e9f-98b4a5c9ba9d" providerId="AD" clId="Web-{D59497B5-3A6D-02F6-E36B-07C49AA4D9E8}" dt="2025-04-01T15:41:06.316" v="24"/>
          <ac:spMkLst>
            <pc:docMk/>
            <pc:sldMk cId="1804474065" sldId="302"/>
            <ac:spMk id="9" creationId="{68DFFD7D-5F8F-A982-9A1F-E0BBFF4A808D}"/>
          </ac:spMkLst>
        </pc:spChg>
        <pc:spChg chg="add mod">
          <ac:chgData name="Grace, Cooper" userId="S::jgrace7@vols.utk.edu::a2df3007-11ac-4a8a-8e9f-98b4a5c9ba9d" providerId="AD" clId="Web-{D59497B5-3A6D-02F6-E36B-07C49AA4D9E8}" dt="2025-04-01T15:42:14.426" v="37" actId="1076"/>
          <ac:spMkLst>
            <pc:docMk/>
            <pc:sldMk cId="1804474065" sldId="302"/>
            <ac:spMk id="10" creationId="{D1E75EEE-00BD-548A-CB6D-B810A2988793}"/>
          </ac:spMkLst>
        </pc:spChg>
        <pc:spChg chg="add del">
          <ac:chgData name="Grace, Cooper" userId="S::jgrace7@vols.utk.edu::a2df3007-11ac-4a8a-8e9f-98b4a5c9ba9d" providerId="AD" clId="Web-{D59497B5-3A6D-02F6-E36B-07C49AA4D9E8}" dt="2025-04-01T15:41:26.769" v="30"/>
          <ac:spMkLst>
            <pc:docMk/>
            <pc:sldMk cId="1804474065" sldId="302"/>
            <ac:spMk id="11" creationId="{F5BCAF1C-07AE-93DB-E3B5-739B07531C8D}"/>
          </ac:spMkLst>
        </pc:spChg>
      </pc:sldChg>
      <pc:sldChg chg="modSp">
        <pc:chgData name="Grace, Cooper" userId="S::jgrace7@vols.utk.edu::a2df3007-11ac-4a8a-8e9f-98b4a5c9ba9d" providerId="AD" clId="Web-{D59497B5-3A6D-02F6-E36B-07C49AA4D9E8}" dt="2025-04-01T16:29:48.120" v="111" actId="20577"/>
        <pc:sldMkLst>
          <pc:docMk/>
          <pc:sldMk cId="2880537147" sldId="303"/>
        </pc:sldMkLst>
        <pc:spChg chg="mod">
          <ac:chgData name="Grace, Cooper" userId="S::jgrace7@vols.utk.edu::a2df3007-11ac-4a8a-8e9f-98b4a5c9ba9d" providerId="AD" clId="Web-{D59497B5-3A6D-02F6-E36B-07C49AA4D9E8}" dt="2025-04-01T16:29:48.120" v="111" actId="20577"/>
          <ac:spMkLst>
            <pc:docMk/>
            <pc:sldMk cId="2880537147" sldId="303"/>
            <ac:spMk id="3" creationId="{A6427092-AA0F-072C-3D7B-878E8D88B848}"/>
          </ac:spMkLst>
        </pc:spChg>
      </pc:sldChg>
      <pc:sldChg chg="modSp">
        <pc:chgData name="Grace, Cooper" userId="S::jgrace7@vols.utk.edu::a2df3007-11ac-4a8a-8e9f-98b4a5c9ba9d" providerId="AD" clId="Web-{D59497B5-3A6D-02F6-E36B-07C49AA4D9E8}" dt="2025-04-01T16:34:10.624" v="127" actId="20577"/>
        <pc:sldMkLst>
          <pc:docMk/>
          <pc:sldMk cId="993575468" sldId="304"/>
        </pc:sldMkLst>
        <pc:spChg chg="mod">
          <ac:chgData name="Grace, Cooper" userId="S::jgrace7@vols.utk.edu::a2df3007-11ac-4a8a-8e9f-98b4a5c9ba9d" providerId="AD" clId="Web-{D59497B5-3A6D-02F6-E36B-07C49AA4D9E8}" dt="2025-04-01T16:34:10.624" v="127" actId="20577"/>
          <ac:spMkLst>
            <pc:docMk/>
            <pc:sldMk cId="993575468" sldId="304"/>
            <ac:spMk id="3" creationId="{F33511DE-13A1-BC36-D477-84FFC13BFB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994BF-0F84-4CB4-9631-82F2D57AAC2F}"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AA16F-C676-49F9-850B-2B0B5DA6AA05}" type="slidenum">
              <a:rPr lang="en-US" smtClean="0"/>
              <a:t>‹#›</a:t>
            </a:fld>
            <a:endParaRPr lang="en-US"/>
          </a:p>
        </p:txBody>
      </p:sp>
    </p:spTree>
    <p:extLst>
      <p:ext uri="{BB962C8B-B14F-4D97-AF65-F5344CB8AC3E}">
        <p14:creationId xmlns:p14="http://schemas.microsoft.com/office/powerpoint/2010/main" val="325632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B9B8-A177-4769-81DB-69E6C1251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31534-F268-071E-12FF-978B0D809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85675-368E-E05F-A7C0-1F63AFED10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54B823-DB82-71DC-77D5-85499DA3C618}"/>
              </a:ext>
            </a:extLst>
          </p:cNvPr>
          <p:cNvSpPr>
            <a:spLocks noGrp="1"/>
          </p:cNvSpPr>
          <p:nvPr>
            <p:ph type="sldNum" sz="quarter" idx="5"/>
          </p:nvPr>
        </p:nvSpPr>
        <p:spPr/>
        <p:txBody>
          <a:bodyPr/>
          <a:lstStyle/>
          <a:p>
            <a:fld id="{E7682A7E-CF36-4944-AB69-0A70FB4A4F92}" type="slidenum">
              <a:rPr lang="en-US" smtClean="0"/>
              <a:t>4</a:t>
            </a:fld>
            <a:endParaRPr lang="en-US"/>
          </a:p>
        </p:txBody>
      </p:sp>
    </p:spTree>
    <p:extLst>
      <p:ext uri="{BB962C8B-B14F-4D97-AF65-F5344CB8AC3E}">
        <p14:creationId xmlns:p14="http://schemas.microsoft.com/office/powerpoint/2010/main" val="110234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657E-457D-03CF-E3F4-409079763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01145-06AD-56E6-E79F-400DA60FB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8B67C-54AC-B1E2-2A74-8F4C591A28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BE5245-ECE2-C1EF-5C0C-71F851A79418}"/>
              </a:ext>
            </a:extLst>
          </p:cNvPr>
          <p:cNvSpPr>
            <a:spLocks noGrp="1"/>
          </p:cNvSpPr>
          <p:nvPr>
            <p:ph type="sldNum" sz="quarter" idx="5"/>
          </p:nvPr>
        </p:nvSpPr>
        <p:spPr/>
        <p:txBody>
          <a:bodyPr/>
          <a:lstStyle/>
          <a:p>
            <a:fld id="{E7682A7E-CF36-4944-AB69-0A70FB4A4F92}" type="slidenum">
              <a:rPr lang="en-US" smtClean="0"/>
              <a:t>24</a:t>
            </a:fld>
            <a:endParaRPr lang="en-US"/>
          </a:p>
        </p:txBody>
      </p:sp>
    </p:spTree>
    <p:extLst>
      <p:ext uri="{BB962C8B-B14F-4D97-AF65-F5344CB8AC3E}">
        <p14:creationId xmlns:p14="http://schemas.microsoft.com/office/powerpoint/2010/main" val="107415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67FAA-0B27-0F40-A50A-E29AA05D2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D252-644C-AEBD-87B5-B3943896B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AB0C5-B4C0-A35F-B0BE-351D47354B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1A907B-30E6-77F5-8304-84F5AB15FF45}"/>
              </a:ext>
            </a:extLst>
          </p:cNvPr>
          <p:cNvSpPr>
            <a:spLocks noGrp="1"/>
          </p:cNvSpPr>
          <p:nvPr>
            <p:ph type="sldNum" sz="quarter" idx="5"/>
          </p:nvPr>
        </p:nvSpPr>
        <p:spPr/>
        <p:txBody>
          <a:bodyPr/>
          <a:lstStyle/>
          <a:p>
            <a:fld id="{E7682A7E-CF36-4944-AB69-0A70FB4A4F92}" type="slidenum">
              <a:rPr lang="en-US" smtClean="0"/>
              <a:t>25</a:t>
            </a:fld>
            <a:endParaRPr lang="en-US"/>
          </a:p>
        </p:txBody>
      </p:sp>
    </p:spTree>
    <p:extLst>
      <p:ext uri="{BB962C8B-B14F-4D97-AF65-F5344CB8AC3E}">
        <p14:creationId xmlns:p14="http://schemas.microsoft.com/office/powerpoint/2010/main" val="397968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FEF11-CD2C-8720-30EA-3503F410E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532D9-CD30-DE88-B129-2E1446498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7FF9A-605D-2A03-556D-F8FD0854FEF3}"/>
              </a:ext>
            </a:extLst>
          </p:cNvPr>
          <p:cNvSpPr>
            <a:spLocks noGrp="1"/>
          </p:cNvSpPr>
          <p:nvPr>
            <p:ph type="body" idx="1"/>
          </p:nvPr>
        </p:nvSpPr>
        <p:spPr/>
        <p:txBody>
          <a:bodyPr/>
          <a:lstStyle/>
          <a:p>
            <a:r>
              <a:rPr lang="en-US"/>
              <a:t>Can be largely neglected due to</a:t>
            </a:r>
          </a:p>
          <a:p>
            <a:pPr marL="171450" indent="-171450">
              <a:buFontTx/>
              <a:buChar char="-"/>
            </a:pPr>
            <a:r>
              <a:rPr lang="en-US"/>
              <a:t>Lightweight structure comprised of fabric and clamps</a:t>
            </a:r>
          </a:p>
          <a:p>
            <a:pPr marL="171450" indent="-171450">
              <a:buFontTx/>
              <a:buChar char="-"/>
            </a:pPr>
            <a:r>
              <a:rPr lang="en-US"/>
              <a:t>Opposed by uplifting force form internal pressure</a:t>
            </a:r>
          </a:p>
          <a:p>
            <a:pPr marL="171450" indent="-171450">
              <a:buFontTx/>
              <a:buChar char="-"/>
            </a:pPr>
            <a:r>
              <a:rPr lang="en-US"/>
              <a:t>Low-gravity environment with gravitational acceleration 83.4% lower than Earth’s</a:t>
            </a:r>
          </a:p>
        </p:txBody>
      </p:sp>
      <p:sp>
        <p:nvSpPr>
          <p:cNvPr id="4" name="Slide Number Placeholder 3">
            <a:extLst>
              <a:ext uri="{FF2B5EF4-FFF2-40B4-BE49-F238E27FC236}">
                <a16:creationId xmlns:a16="http://schemas.microsoft.com/office/drawing/2014/main" id="{73216007-A1DD-4E4F-4C9F-7D78071E76E2}"/>
              </a:ext>
            </a:extLst>
          </p:cNvPr>
          <p:cNvSpPr>
            <a:spLocks noGrp="1"/>
          </p:cNvSpPr>
          <p:nvPr>
            <p:ph type="sldNum" sz="quarter" idx="5"/>
          </p:nvPr>
        </p:nvSpPr>
        <p:spPr/>
        <p:txBody>
          <a:bodyPr/>
          <a:lstStyle/>
          <a:p>
            <a:fld id="{E7682A7E-CF36-4944-AB69-0A70FB4A4F92}" type="slidenum">
              <a:rPr lang="en-US" smtClean="0"/>
              <a:t>26</a:t>
            </a:fld>
            <a:endParaRPr lang="en-US"/>
          </a:p>
        </p:txBody>
      </p:sp>
    </p:spTree>
    <p:extLst>
      <p:ext uri="{BB962C8B-B14F-4D97-AF65-F5344CB8AC3E}">
        <p14:creationId xmlns:p14="http://schemas.microsoft.com/office/powerpoint/2010/main" val="89117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E5CE0-B4A9-2026-CA08-55B552872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64D7B-9E12-15F9-145A-3B6B1D3E2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51F06-3EE5-1EBA-9B6A-B5F24F808A23}"/>
              </a:ext>
            </a:extLst>
          </p:cNvPr>
          <p:cNvSpPr>
            <a:spLocks noGrp="1"/>
          </p:cNvSpPr>
          <p:nvPr>
            <p:ph type="body" idx="1"/>
          </p:nvPr>
        </p:nvSpPr>
        <p:spPr/>
        <p:txBody>
          <a:bodyPr/>
          <a:lstStyle/>
          <a:p>
            <a:r>
              <a:rPr lang="en-US"/>
              <a:t>Deep Moonquakes</a:t>
            </a:r>
          </a:p>
          <a:p>
            <a:pPr marL="171450" indent="-171450">
              <a:buFontTx/>
              <a:buChar char="-"/>
            </a:pPr>
            <a:r>
              <a:rPr lang="en-US"/>
              <a:t>Most abundant type</a:t>
            </a:r>
          </a:p>
          <a:p>
            <a:pPr marL="171450" indent="-171450">
              <a:buFontTx/>
              <a:buChar char="-"/>
            </a:pPr>
            <a:r>
              <a:rPr lang="en-US"/>
              <a:t>Small in magnitude</a:t>
            </a:r>
          </a:p>
          <a:p>
            <a:pPr marL="171450" indent="-171450">
              <a:buFontTx/>
              <a:buChar char="-"/>
            </a:pPr>
            <a:r>
              <a:rPr lang="en-US"/>
              <a:t>Occurrence has strong correlation to tides raised by Earth and Sun</a:t>
            </a:r>
          </a:p>
          <a:p>
            <a:pPr marL="0" indent="0">
              <a:buFontTx/>
              <a:buNone/>
            </a:pPr>
            <a:r>
              <a:rPr lang="en-US"/>
              <a:t>Thermal Moonquakes</a:t>
            </a:r>
          </a:p>
          <a:p>
            <a:pPr marL="171450" indent="-171450">
              <a:buFontTx/>
              <a:buChar char="-"/>
            </a:pPr>
            <a:r>
              <a:rPr lang="en-US"/>
              <a:t>Small disturbances caused by temperature variations around Moon’s surface</a:t>
            </a:r>
          </a:p>
          <a:p>
            <a:pPr marL="0" indent="0">
              <a:buFontTx/>
              <a:buNone/>
            </a:pPr>
            <a:r>
              <a:rPr lang="en-US"/>
              <a:t>Shallow Moonquakes</a:t>
            </a:r>
          </a:p>
          <a:p>
            <a:pPr marL="171450" indent="-171450">
              <a:buFontTx/>
              <a:buChar char="-"/>
            </a:pPr>
            <a:r>
              <a:rPr lang="en-US"/>
              <a:t>Most critical seismic disturbance</a:t>
            </a:r>
          </a:p>
          <a:p>
            <a:pPr marL="171450" indent="-171450">
              <a:buFontTx/>
              <a:buChar char="-"/>
            </a:pPr>
            <a:r>
              <a:rPr lang="en-US"/>
              <a:t>Strongest variety</a:t>
            </a:r>
          </a:p>
          <a:p>
            <a:pPr marL="171450" indent="-171450">
              <a:buFontTx/>
              <a:buChar char="-"/>
            </a:pPr>
            <a:r>
              <a:rPr lang="en-US"/>
              <a:t>Likely caused by Moon shrinking over time from interior cooling</a:t>
            </a:r>
          </a:p>
          <a:p>
            <a:pPr marL="171450" indent="-171450">
              <a:buFontTx/>
              <a:buChar char="-"/>
            </a:pPr>
            <a:r>
              <a:rPr lang="en-US"/>
              <a:t>Can last hours whereas earthquakes dampen out in minutes</a:t>
            </a:r>
          </a:p>
          <a:p>
            <a:pPr marL="171450" indent="-171450">
              <a:buFontTx/>
              <a:buChar char="-"/>
            </a:pPr>
            <a:r>
              <a:rPr lang="en-US"/>
              <a:t>Prolonged duration make them a critical consideration for permanent lunar habitats</a:t>
            </a:r>
          </a:p>
        </p:txBody>
      </p:sp>
      <p:sp>
        <p:nvSpPr>
          <p:cNvPr id="4" name="Slide Number Placeholder 3">
            <a:extLst>
              <a:ext uri="{FF2B5EF4-FFF2-40B4-BE49-F238E27FC236}">
                <a16:creationId xmlns:a16="http://schemas.microsoft.com/office/drawing/2014/main" id="{636E2526-5333-07E0-1AF2-2921FEF2D3A2}"/>
              </a:ext>
            </a:extLst>
          </p:cNvPr>
          <p:cNvSpPr>
            <a:spLocks noGrp="1"/>
          </p:cNvSpPr>
          <p:nvPr>
            <p:ph type="sldNum" sz="quarter" idx="5"/>
          </p:nvPr>
        </p:nvSpPr>
        <p:spPr/>
        <p:txBody>
          <a:bodyPr/>
          <a:lstStyle/>
          <a:p>
            <a:fld id="{E7682A7E-CF36-4944-AB69-0A70FB4A4F92}" type="slidenum">
              <a:rPr lang="en-US" smtClean="0"/>
              <a:t>27</a:t>
            </a:fld>
            <a:endParaRPr lang="en-US"/>
          </a:p>
        </p:txBody>
      </p:sp>
    </p:spTree>
    <p:extLst>
      <p:ext uri="{BB962C8B-B14F-4D97-AF65-F5344CB8AC3E}">
        <p14:creationId xmlns:p14="http://schemas.microsoft.com/office/powerpoint/2010/main" val="2395179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CD0E9-0CCB-AFFA-8BA3-BCA518CF5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01EEE-288E-DBB3-BF72-B15343907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BA3DA-808E-0C83-CF31-79B601D7C354}"/>
              </a:ext>
            </a:extLst>
          </p:cNvPr>
          <p:cNvSpPr>
            <a:spLocks noGrp="1"/>
          </p:cNvSpPr>
          <p:nvPr>
            <p:ph type="body" idx="1"/>
          </p:nvPr>
        </p:nvSpPr>
        <p:spPr/>
        <p:txBody>
          <a:bodyPr/>
          <a:lstStyle/>
          <a:p>
            <a:r>
              <a:rPr lang="en-US"/>
              <a:t>Deep Moonquakes</a:t>
            </a:r>
          </a:p>
          <a:p>
            <a:pPr marL="171450" indent="-171450">
              <a:buFontTx/>
              <a:buChar char="-"/>
            </a:pPr>
            <a:r>
              <a:rPr lang="en-US"/>
              <a:t>Most abundant type</a:t>
            </a:r>
          </a:p>
          <a:p>
            <a:pPr marL="171450" indent="-171450">
              <a:buFontTx/>
              <a:buChar char="-"/>
            </a:pPr>
            <a:r>
              <a:rPr lang="en-US"/>
              <a:t>Small in magnitude</a:t>
            </a:r>
          </a:p>
          <a:p>
            <a:pPr marL="171450" indent="-171450">
              <a:buFontTx/>
              <a:buChar char="-"/>
            </a:pPr>
            <a:r>
              <a:rPr lang="en-US"/>
              <a:t>Occurrence has strong correlation to tides raised by Earth and Sun</a:t>
            </a:r>
          </a:p>
          <a:p>
            <a:pPr marL="0" indent="0">
              <a:buFontTx/>
              <a:buNone/>
            </a:pPr>
            <a:r>
              <a:rPr lang="en-US"/>
              <a:t>Thermal Moonquakes</a:t>
            </a:r>
          </a:p>
          <a:p>
            <a:pPr marL="171450" indent="-171450">
              <a:buFontTx/>
              <a:buChar char="-"/>
            </a:pPr>
            <a:r>
              <a:rPr lang="en-US"/>
              <a:t>Small disturbances caused by temperature variations around Moon’s surface</a:t>
            </a:r>
          </a:p>
          <a:p>
            <a:pPr marL="0" indent="0">
              <a:buFontTx/>
              <a:buNone/>
            </a:pPr>
            <a:r>
              <a:rPr lang="en-US"/>
              <a:t>Shallow Moonquakes</a:t>
            </a:r>
          </a:p>
          <a:p>
            <a:pPr marL="171450" indent="-171450">
              <a:buFontTx/>
              <a:buChar char="-"/>
            </a:pPr>
            <a:r>
              <a:rPr lang="en-US"/>
              <a:t>Most critical seismic disturbance</a:t>
            </a:r>
          </a:p>
          <a:p>
            <a:pPr marL="171450" indent="-171450">
              <a:buFontTx/>
              <a:buChar char="-"/>
            </a:pPr>
            <a:r>
              <a:rPr lang="en-US"/>
              <a:t>Strongest variety</a:t>
            </a:r>
          </a:p>
          <a:p>
            <a:pPr marL="171450" indent="-171450">
              <a:buFontTx/>
              <a:buChar char="-"/>
            </a:pPr>
            <a:r>
              <a:rPr lang="en-US"/>
              <a:t>Likely caused by Moon shrinking over time from interior cooling</a:t>
            </a:r>
          </a:p>
          <a:p>
            <a:pPr marL="171450" indent="-171450">
              <a:buFontTx/>
              <a:buChar char="-"/>
            </a:pPr>
            <a:r>
              <a:rPr lang="en-US"/>
              <a:t>Can last hours whereas earthquakes dampen out in minutes</a:t>
            </a:r>
          </a:p>
          <a:p>
            <a:pPr marL="171450" indent="-171450">
              <a:buFontTx/>
              <a:buChar char="-"/>
            </a:pPr>
            <a:r>
              <a:rPr lang="en-US"/>
              <a:t>Prolonged duration make them a critical consideration for permanent lunar habitats</a:t>
            </a:r>
          </a:p>
        </p:txBody>
      </p:sp>
      <p:sp>
        <p:nvSpPr>
          <p:cNvPr id="4" name="Slide Number Placeholder 3">
            <a:extLst>
              <a:ext uri="{FF2B5EF4-FFF2-40B4-BE49-F238E27FC236}">
                <a16:creationId xmlns:a16="http://schemas.microsoft.com/office/drawing/2014/main" id="{A2DADBAE-F52C-1CE1-8FFC-AE6F3433E8CB}"/>
              </a:ext>
            </a:extLst>
          </p:cNvPr>
          <p:cNvSpPr>
            <a:spLocks noGrp="1"/>
          </p:cNvSpPr>
          <p:nvPr>
            <p:ph type="sldNum" sz="quarter" idx="5"/>
          </p:nvPr>
        </p:nvSpPr>
        <p:spPr/>
        <p:txBody>
          <a:bodyPr/>
          <a:lstStyle/>
          <a:p>
            <a:fld id="{E7682A7E-CF36-4944-AB69-0A70FB4A4F92}" type="slidenum">
              <a:rPr lang="en-US" smtClean="0"/>
              <a:t>28</a:t>
            </a:fld>
            <a:endParaRPr lang="en-US"/>
          </a:p>
        </p:txBody>
      </p:sp>
    </p:spTree>
    <p:extLst>
      <p:ext uri="{BB962C8B-B14F-4D97-AF65-F5344CB8AC3E}">
        <p14:creationId xmlns:p14="http://schemas.microsoft.com/office/powerpoint/2010/main" val="37700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38060-0B7B-5C13-5437-1EC9F4DA4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842C3-49AD-1738-82DF-6D17C849F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D2CB1-7293-EBA1-B1BD-6BE7F878B8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933289-9CD1-52CC-15F6-C22E3A542A72}"/>
              </a:ext>
            </a:extLst>
          </p:cNvPr>
          <p:cNvSpPr>
            <a:spLocks noGrp="1"/>
          </p:cNvSpPr>
          <p:nvPr>
            <p:ph type="sldNum" sz="quarter" idx="5"/>
          </p:nvPr>
        </p:nvSpPr>
        <p:spPr/>
        <p:txBody>
          <a:bodyPr/>
          <a:lstStyle/>
          <a:p>
            <a:fld id="{E7682A7E-CF36-4944-AB69-0A70FB4A4F92}" type="slidenum">
              <a:rPr lang="en-US" smtClean="0"/>
              <a:t>5</a:t>
            </a:fld>
            <a:endParaRPr lang="en-US"/>
          </a:p>
        </p:txBody>
      </p:sp>
    </p:spTree>
    <p:extLst>
      <p:ext uri="{BB962C8B-B14F-4D97-AF65-F5344CB8AC3E}">
        <p14:creationId xmlns:p14="http://schemas.microsoft.com/office/powerpoint/2010/main" val="416041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6A071-00A8-598E-F288-1DC57440D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A03E7-EE9C-14B7-0DD7-058B6E7A0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EE5C5-4CD8-734C-147C-EA55B06A34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49D510-8808-471C-8599-CD4FCB844A5B}"/>
              </a:ext>
            </a:extLst>
          </p:cNvPr>
          <p:cNvSpPr>
            <a:spLocks noGrp="1"/>
          </p:cNvSpPr>
          <p:nvPr>
            <p:ph type="sldNum" sz="quarter" idx="5"/>
          </p:nvPr>
        </p:nvSpPr>
        <p:spPr/>
        <p:txBody>
          <a:bodyPr/>
          <a:lstStyle/>
          <a:p>
            <a:fld id="{E7682A7E-CF36-4944-AB69-0A70FB4A4F92}" type="slidenum">
              <a:rPr lang="en-US" smtClean="0"/>
              <a:t>6</a:t>
            </a:fld>
            <a:endParaRPr lang="en-US"/>
          </a:p>
        </p:txBody>
      </p:sp>
    </p:spTree>
    <p:extLst>
      <p:ext uri="{BB962C8B-B14F-4D97-AF65-F5344CB8AC3E}">
        <p14:creationId xmlns:p14="http://schemas.microsoft.com/office/powerpoint/2010/main" val="122223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24F44-DC1F-B5EF-3A15-8932EC362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5998E-4BA1-6E58-6DB3-BCE08F4F4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D8A51-C8FC-8814-989E-3C328F08C3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4FE95B-D6EA-84BA-2724-932EB1FB1635}"/>
              </a:ext>
            </a:extLst>
          </p:cNvPr>
          <p:cNvSpPr>
            <a:spLocks noGrp="1"/>
          </p:cNvSpPr>
          <p:nvPr>
            <p:ph type="sldNum" sz="quarter" idx="5"/>
          </p:nvPr>
        </p:nvSpPr>
        <p:spPr/>
        <p:txBody>
          <a:bodyPr/>
          <a:lstStyle/>
          <a:p>
            <a:fld id="{E7682A7E-CF36-4944-AB69-0A70FB4A4F92}" type="slidenum">
              <a:rPr lang="en-US" smtClean="0"/>
              <a:t>8</a:t>
            </a:fld>
            <a:endParaRPr lang="en-US"/>
          </a:p>
        </p:txBody>
      </p:sp>
    </p:spTree>
    <p:extLst>
      <p:ext uri="{BB962C8B-B14F-4D97-AF65-F5344CB8AC3E}">
        <p14:creationId xmlns:p14="http://schemas.microsoft.com/office/powerpoint/2010/main" val="155761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3EB83-7A43-5FAA-5931-78232C42F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A2F56-8B17-5428-6484-019E435E8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01935-416C-DC75-AB4F-42787F9B4187}"/>
              </a:ext>
            </a:extLst>
          </p:cNvPr>
          <p:cNvSpPr>
            <a:spLocks noGrp="1"/>
          </p:cNvSpPr>
          <p:nvPr>
            <p:ph type="body" idx="1"/>
          </p:nvPr>
        </p:nvSpPr>
        <p:spPr/>
        <p:txBody>
          <a:bodyPr/>
          <a:lstStyle/>
          <a:p>
            <a:r>
              <a:rPr lang="en-US"/>
              <a:t>Can be largely neglected due to</a:t>
            </a:r>
          </a:p>
          <a:p>
            <a:pPr marL="171450" indent="-171450">
              <a:buFontTx/>
              <a:buChar char="-"/>
            </a:pPr>
            <a:r>
              <a:rPr lang="en-US"/>
              <a:t>Lightweight structure comprised of fabric and clamps</a:t>
            </a:r>
          </a:p>
          <a:p>
            <a:pPr marL="171450" indent="-171450">
              <a:buFontTx/>
              <a:buChar char="-"/>
            </a:pPr>
            <a:r>
              <a:rPr lang="en-US"/>
              <a:t>Opposed by uplifting force form internal pressure</a:t>
            </a:r>
          </a:p>
          <a:p>
            <a:pPr marL="171450" indent="-171450">
              <a:buFontTx/>
              <a:buChar char="-"/>
            </a:pPr>
            <a:r>
              <a:rPr lang="en-US"/>
              <a:t>Low-gravity environment with gravitational acceleration 83.4% lower than Earth’s</a:t>
            </a:r>
          </a:p>
        </p:txBody>
      </p:sp>
      <p:sp>
        <p:nvSpPr>
          <p:cNvPr id="4" name="Slide Number Placeholder 3">
            <a:extLst>
              <a:ext uri="{FF2B5EF4-FFF2-40B4-BE49-F238E27FC236}">
                <a16:creationId xmlns:a16="http://schemas.microsoft.com/office/drawing/2014/main" id="{EA8DA40B-929F-767C-1E69-02D371CE7868}"/>
              </a:ext>
            </a:extLst>
          </p:cNvPr>
          <p:cNvSpPr>
            <a:spLocks noGrp="1"/>
          </p:cNvSpPr>
          <p:nvPr>
            <p:ph type="sldNum" sz="quarter" idx="5"/>
          </p:nvPr>
        </p:nvSpPr>
        <p:spPr/>
        <p:txBody>
          <a:bodyPr/>
          <a:lstStyle/>
          <a:p>
            <a:fld id="{E7682A7E-CF36-4944-AB69-0A70FB4A4F92}" type="slidenum">
              <a:rPr lang="en-US" smtClean="0"/>
              <a:t>9</a:t>
            </a:fld>
            <a:endParaRPr lang="en-US"/>
          </a:p>
        </p:txBody>
      </p:sp>
    </p:spTree>
    <p:extLst>
      <p:ext uri="{BB962C8B-B14F-4D97-AF65-F5344CB8AC3E}">
        <p14:creationId xmlns:p14="http://schemas.microsoft.com/office/powerpoint/2010/main" val="304843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50499-0293-4EF0-49C3-3577389FC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66490-D459-7F46-696D-B31722FB9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9EA28-F61A-1E75-967A-800C5CFD736B}"/>
              </a:ext>
            </a:extLst>
          </p:cNvPr>
          <p:cNvSpPr>
            <a:spLocks noGrp="1"/>
          </p:cNvSpPr>
          <p:nvPr>
            <p:ph type="body" idx="1"/>
          </p:nvPr>
        </p:nvSpPr>
        <p:spPr/>
        <p:txBody>
          <a:bodyPr/>
          <a:lstStyle/>
          <a:p>
            <a:r>
              <a:rPr lang="en-US" dirty="0"/>
              <a:t>Can be largely neglected due to</a:t>
            </a:r>
          </a:p>
          <a:p>
            <a:pPr marL="171450" indent="-171450">
              <a:buFontTx/>
              <a:buChar char="-"/>
            </a:pPr>
            <a:r>
              <a:rPr lang="en-US" dirty="0"/>
              <a:t>Lightweight structure comprised of fabric and clamps</a:t>
            </a:r>
          </a:p>
          <a:p>
            <a:pPr marL="171450" indent="-171450">
              <a:buFontTx/>
              <a:buChar char="-"/>
            </a:pPr>
            <a:r>
              <a:rPr lang="en-US" dirty="0"/>
              <a:t>Opposed by uplifting force form internal pressure</a:t>
            </a:r>
          </a:p>
          <a:p>
            <a:pPr marL="171450" indent="-171450">
              <a:buFontTx/>
              <a:buChar char="-"/>
            </a:pPr>
            <a:r>
              <a:rPr lang="en-US" dirty="0"/>
              <a:t>Low-gravity environment with gravitational acceleration 83.4% lower than Earth’s</a:t>
            </a:r>
          </a:p>
        </p:txBody>
      </p:sp>
      <p:sp>
        <p:nvSpPr>
          <p:cNvPr id="4" name="Slide Number Placeholder 3">
            <a:extLst>
              <a:ext uri="{FF2B5EF4-FFF2-40B4-BE49-F238E27FC236}">
                <a16:creationId xmlns:a16="http://schemas.microsoft.com/office/drawing/2014/main" id="{A945D13E-D29B-4475-7B2C-8EA314D3A242}"/>
              </a:ext>
            </a:extLst>
          </p:cNvPr>
          <p:cNvSpPr>
            <a:spLocks noGrp="1"/>
          </p:cNvSpPr>
          <p:nvPr>
            <p:ph type="sldNum" sz="quarter" idx="5"/>
          </p:nvPr>
        </p:nvSpPr>
        <p:spPr/>
        <p:txBody>
          <a:bodyPr/>
          <a:lstStyle/>
          <a:p>
            <a:fld id="{E7682A7E-CF36-4944-AB69-0A70FB4A4F92}" type="slidenum">
              <a:rPr lang="en-US" smtClean="0"/>
              <a:t>10</a:t>
            </a:fld>
            <a:endParaRPr lang="en-US"/>
          </a:p>
        </p:txBody>
      </p:sp>
    </p:spTree>
    <p:extLst>
      <p:ext uri="{BB962C8B-B14F-4D97-AF65-F5344CB8AC3E}">
        <p14:creationId xmlns:p14="http://schemas.microsoft.com/office/powerpoint/2010/main" val="223263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7CBE-0AF6-2C77-2331-9637D5A07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601EC-82EF-0D95-DE6F-31B6CBBF1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6E5D5-CB7D-8B59-EFC2-FB31D6E036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B3E330-4FC3-EEF1-9047-94B8D9BABC58}"/>
              </a:ext>
            </a:extLst>
          </p:cNvPr>
          <p:cNvSpPr>
            <a:spLocks noGrp="1"/>
          </p:cNvSpPr>
          <p:nvPr>
            <p:ph type="sldNum" sz="quarter" idx="5"/>
          </p:nvPr>
        </p:nvSpPr>
        <p:spPr/>
        <p:txBody>
          <a:bodyPr/>
          <a:lstStyle/>
          <a:p>
            <a:fld id="{E7682A7E-CF36-4944-AB69-0A70FB4A4F92}" type="slidenum">
              <a:rPr lang="en-US" smtClean="0"/>
              <a:t>11</a:t>
            </a:fld>
            <a:endParaRPr lang="en-US"/>
          </a:p>
        </p:txBody>
      </p:sp>
    </p:spTree>
    <p:extLst>
      <p:ext uri="{BB962C8B-B14F-4D97-AF65-F5344CB8AC3E}">
        <p14:creationId xmlns:p14="http://schemas.microsoft.com/office/powerpoint/2010/main" val="341957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3BD14-0E16-2FE6-D7F9-1AE145D2B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10FF0-BCFC-4883-11FE-5B4042DBB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994E7-1E72-ECB0-0D85-FC4EBE5F42E2}"/>
              </a:ext>
            </a:extLst>
          </p:cNvPr>
          <p:cNvSpPr>
            <a:spLocks noGrp="1"/>
          </p:cNvSpPr>
          <p:nvPr>
            <p:ph type="body" idx="1"/>
          </p:nvPr>
        </p:nvSpPr>
        <p:spPr/>
        <p:txBody>
          <a:bodyPr/>
          <a:lstStyle/>
          <a:p>
            <a:r>
              <a:rPr lang="en-US"/>
              <a:t>Polyethelyne is used on the ISS for Radiation protection</a:t>
            </a:r>
            <a:endParaRPr lang="en-US" dirty="0"/>
          </a:p>
        </p:txBody>
      </p:sp>
      <p:sp>
        <p:nvSpPr>
          <p:cNvPr id="4" name="Slide Number Placeholder 3">
            <a:extLst>
              <a:ext uri="{FF2B5EF4-FFF2-40B4-BE49-F238E27FC236}">
                <a16:creationId xmlns:a16="http://schemas.microsoft.com/office/drawing/2014/main" id="{5C52D9C3-0623-5AAD-352F-706CA5182B09}"/>
              </a:ext>
            </a:extLst>
          </p:cNvPr>
          <p:cNvSpPr>
            <a:spLocks noGrp="1"/>
          </p:cNvSpPr>
          <p:nvPr>
            <p:ph type="sldNum" sz="quarter" idx="5"/>
          </p:nvPr>
        </p:nvSpPr>
        <p:spPr/>
        <p:txBody>
          <a:bodyPr/>
          <a:lstStyle/>
          <a:p>
            <a:fld id="{E7682A7E-CF36-4944-AB69-0A70FB4A4F92}" type="slidenum">
              <a:rPr lang="en-US" smtClean="0"/>
              <a:t>18</a:t>
            </a:fld>
            <a:endParaRPr lang="en-US"/>
          </a:p>
        </p:txBody>
      </p:sp>
    </p:spTree>
    <p:extLst>
      <p:ext uri="{BB962C8B-B14F-4D97-AF65-F5344CB8AC3E}">
        <p14:creationId xmlns:p14="http://schemas.microsoft.com/office/powerpoint/2010/main" val="78329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474B8-4E65-541B-820E-8A5D32DAD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7E86D-B8A9-5809-4A2C-D4C57A7D3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C3D1E-121C-0E58-DAF6-A170DE91C3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87A309-EACC-D682-A39F-AEAB97270BED}"/>
              </a:ext>
            </a:extLst>
          </p:cNvPr>
          <p:cNvSpPr>
            <a:spLocks noGrp="1"/>
          </p:cNvSpPr>
          <p:nvPr>
            <p:ph type="sldNum" sz="quarter" idx="5"/>
          </p:nvPr>
        </p:nvSpPr>
        <p:spPr/>
        <p:txBody>
          <a:bodyPr/>
          <a:lstStyle/>
          <a:p>
            <a:fld id="{E7682A7E-CF36-4944-AB69-0A70FB4A4F92}" type="slidenum">
              <a:rPr lang="en-US" smtClean="0"/>
              <a:t>23</a:t>
            </a:fld>
            <a:endParaRPr lang="en-US"/>
          </a:p>
        </p:txBody>
      </p:sp>
    </p:spTree>
    <p:extLst>
      <p:ext uri="{BB962C8B-B14F-4D97-AF65-F5344CB8AC3E}">
        <p14:creationId xmlns:p14="http://schemas.microsoft.com/office/powerpoint/2010/main" val="413836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Content, Photo 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C7307B-043D-4B98-899E-9133B9F1219F}"/>
              </a:ext>
            </a:extLst>
          </p:cNvPr>
          <p:cNvSpPr>
            <a:spLocks noChangeAspect="1"/>
          </p:cNvSpPr>
          <p:nvPr userDrawn="1"/>
        </p:nvSpPr>
        <p:spPr>
          <a:xfrm>
            <a:off x="0" y="6111689"/>
            <a:ext cx="12192000" cy="746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UTK Horiz_R">
            <a:extLst>
              <a:ext uri="{FF2B5EF4-FFF2-40B4-BE49-F238E27FC236}">
                <a16:creationId xmlns:a16="http://schemas.microsoft.com/office/drawing/2014/main" id="{2991031E-C7AE-4493-8C96-C3151DB3E1A2}"/>
              </a:ext>
            </a:extLst>
          </p:cNvPr>
          <p:cNvGrpSpPr>
            <a:grpSpLocks noChangeAspect="1"/>
          </p:cNvGrpSpPr>
          <p:nvPr userDrawn="1"/>
        </p:nvGrpSpPr>
        <p:grpSpPr bwMode="auto">
          <a:xfrm>
            <a:off x="10557955" y="6320597"/>
            <a:ext cx="1404165" cy="315023"/>
            <a:chOff x="0" y="1299"/>
            <a:chExt cx="7680" cy="1723"/>
          </a:xfrm>
        </p:grpSpPr>
        <p:sp>
          <p:nvSpPr>
            <p:cNvPr id="23" name="T fill" hidden="1">
              <a:extLst>
                <a:ext uri="{FF2B5EF4-FFF2-40B4-BE49-F238E27FC236}">
                  <a16:creationId xmlns:a16="http://schemas.microsoft.com/office/drawing/2014/main" id="{5E766D9E-C355-4F23-9497-1EE06D978A5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C5877A75-DC2C-43D1-9483-770B0C260E0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15A6F2AE-744A-4D21-AD09-13F9F14CD3E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Date Placeholder 4">
            <a:extLst>
              <a:ext uri="{FF2B5EF4-FFF2-40B4-BE49-F238E27FC236}">
                <a16:creationId xmlns:a16="http://schemas.microsoft.com/office/drawing/2014/main" id="{1A07FCD8-3BB1-4FF9-A3B5-7C203A60B039}"/>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4/2/2025</a:t>
            </a:fld>
            <a:endParaRPr lang="en-US"/>
          </a:p>
        </p:txBody>
      </p:sp>
      <p:sp>
        <p:nvSpPr>
          <p:cNvPr id="14" name="Footer Placeholder 5">
            <a:extLst>
              <a:ext uri="{FF2B5EF4-FFF2-40B4-BE49-F238E27FC236}">
                <a16:creationId xmlns:a16="http://schemas.microsoft.com/office/drawing/2014/main" id="{305104F7-00AD-4F64-874E-304171A424FA}"/>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C9B1989F-4896-4364-B631-428DE2B76A45}"/>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4" name="Title 2">
            <a:extLst>
              <a:ext uri="{FF2B5EF4-FFF2-40B4-BE49-F238E27FC236}">
                <a16:creationId xmlns:a16="http://schemas.microsoft.com/office/drawing/2014/main" id="{A11F3C6C-BC15-2618-0760-00C2A807E4D3}"/>
              </a:ext>
            </a:extLst>
          </p:cNvPr>
          <p:cNvSpPr>
            <a:spLocks noGrp="1"/>
          </p:cNvSpPr>
          <p:nvPr>
            <p:ph type="title" hasCustomPrompt="1"/>
          </p:nvPr>
        </p:nvSpPr>
        <p:spPr>
          <a:xfrm>
            <a:off x="143219" y="151075"/>
            <a:ext cx="11111852" cy="565022"/>
          </a:xfrm>
        </p:spPr>
        <p:txBody>
          <a:bodyPr/>
          <a:lstStyle>
            <a:lvl1pPr>
              <a:defRPr sz="3600"/>
            </a:lvl1pPr>
          </a:lstStyle>
          <a:p>
            <a:r>
              <a:rPr lang="en-US">
                <a:latin typeface="Arial Nova"/>
                <a:ea typeface="UD Digi Kyokasho NK-B"/>
              </a:rPr>
              <a:t>Title</a:t>
            </a:r>
            <a:endParaRPr lang="en-US" baseline="30000"/>
          </a:p>
        </p:txBody>
      </p:sp>
      <p:sp>
        <p:nvSpPr>
          <p:cNvPr id="5" name="Content Placeholder 26">
            <a:extLst>
              <a:ext uri="{FF2B5EF4-FFF2-40B4-BE49-F238E27FC236}">
                <a16:creationId xmlns:a16="http://schemas.microsoft.com/office/drawing/2014/main" id="{E27216C3-2E7A-59EB-B4A9-F7C564A6C0AA}"/>
              </a:ext>
            </a:extLst>
          </p:cNvPr>
          <p:cNvSpPr>
            <a:spLocks noGrp="1"/>
          </p:cNvSpPr>
          <p:nvPr>
            <p:ph sz="quarter" idx="14"/>
          </p:nvPr>
        </p:nvSpPr>
        <p:spPr>
          <a:xfrm>
            <a:off x="143220" y="845504"/>
            <a:ext cx="5952780" cy="5166992"/>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6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hoto 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C7307B-043D-4B98-899E-9133B9F1219F}"/>
              </a:ext>
            </a:extLst>
          </p:cNvPr>
          <p:cNvSpPr>
            <a:spLocks noChangeAspect="1"/>
          </p:cNvSpPr>
          <p:nvPr userDrawn="1"/>
        </p:nvSpPr>
        <p:spPr>
          <a:xfrm>
            <a:off x="0" y="6111689"/>
            <a:ext cx="12192000" cy="746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CC106-579D-4E1D-BB51-B1482A571F2C}"/>
              </a:ext>
            </a:extLst>
          </p:cNvPr>
          <p:cNvSpPr>
            <a:spLocks noGrp="1"/>
          </p:cNvSpPr>
          <p:nvPr>
            <p:ph type="title" hasCustomPrompt="1"/>
          </p:nvPr>
        </p:nvSpPr>
        <p:spPr>
          <a:xfrm>
            <a:off x="457200" y="228601"/>
            <a:ext cx="5430253" cy="1123761"/>
          </a:xfrm>
        </p:spPr>
        <p:txBody>
          <a:bodyPr>
            <a:normAutofit/>
          </a:bodyPr>
          <a:lstStyle>
            <a:lvl1pPr>
              <a:defRPr sz="3600"/>
            </a:lvl1pPr>
          </a:lstStyle>
          <a:p>
            <a:r>
              <a:rPr lang="en-US"/>
              <a:t>Title</a:t>
            </a:r>
          </a:p>
        </p:txBody>
      </p:sp>
      <p:grpSp>
        <p:nvGrpSpPr>
          <p:cNvPr id="21" name="UTK Horiz_R">
            <a:extLst>
              <a:ext uri="{FF2B5EF4-FFF2-40B4-BE49-F238E27FC236}">
                <a16:creationId xmlns:a16="http://schemas.microsoft.com/office/drawing/2014/main" id="{2991031E-C7AE-4493-8C96-C3151DB3E1A2}"/>
              </a:ext>
            </a:extLst>
          </p:cNvPr>
          <p:cNvGrpSpPr>
            <a:grpSpLocks noChangeAspect="1"/>
          </p:cNvGrpSpPr>
          <p:nvPr userDrawn="1"/>
        </p:nvGrpSpPr>
        <p:grpSpPr bwMode="auto">
          <a:xfrm>
            <a:off x="10557955" y="6320597"/>
            <a:ext cx="1404165" cy="315023"/>
            <a:chOff x="0" y="1299"/>
            <a:chExt cx="7680" cy="1723"/>
          </a:xfrm>
        </p:grpSpPr>
        <p:sp>
          <p:nvSpPr>
            <p:cNvPr id="23" name="T fill" hidden="1">
              <a:extLst>
                <a:ext uri="{FF2B5EF4-FFF2-40B4-BE49-F238E27FC236}">
                  <a16:creationId xmlns:a16="http://schemas.microsoft.com/office/drawing/2014/main" id="{5E766D9E-C355-4F23-9497-1EE06D978A5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C5877A75-DC2C-43D1-9483-770B0C260E0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15A6F2AE-744A-4D21-AD09-13F9F14CD3E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a:extLst>
              <a:ext uri="{FF2B5EF4-FFF2-40B4-BE49-F238E27FC236}">
                <a16:creationId xmlns:a16="http://schemas.microsoft.com/office/drawing/2014/main" id="{FEE59F0B-09B7-492D-83C1-6FBDA0B8D1D2}"/>
              </a:ext>
            </a:extLst>
          </p:cNvPr>
          <p:cNvSpPr>
            <a:spLocks noGrp="1"/>
          </p:cNvSpPr>
          <p:nvPr>
            <p:ph sz="quarter" idx="13"/>
          </p:nvPr>
        </p:nvSpPr>
        <p:spPr>
          <a:xfrm>
            <a:off x="457200" y="1825625"/>
            <a:ext cx="5430253" cy="40574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CC121225-E67C-437E-834A-25CD1B32DE5C}"/>
              </a:ext>
            </a:extLst>
          </p:cNvPr>
          <p:cNvSpPr>
            <a:spLocks noGrp="1"/>
          </p:cNvSpPr>
          <p:nvPr>
            <p:ph type="pic" sz="quarter" idx="14"/>
          </p:nvPr>
        </p:nvSpPr>
        <p:spPr>
          <a:xfrm>
            <a:off x="6096000" y="-1"/>
            <a:ext cx="6096000" cy="6115552"/>
          </a:xfrm>
          <a:solidFill>
            <a:srgbClr val="BFBFBF">
              <a:alpha val="49804"/>
            </a:srgbClr>
          </a:solidFill>
          <a:ln w="28575">
            <a:noFill/>
          </a:ln>
        </p:spPr>
        <p:txBody>
          <a:bodyPr vert="horz" lIns="0" tIns="0" rIns="0" bIns="0" rtlCol="0" anchor="ctr">
            <a:normAutofit/>
          </a:bodyPr>
          <a:lstStyle>
            <a:lvl1pPr marL="0" indent="0" algn="ctr">
              <a:buNone/>
              <a:defRPr lang="en-US"/>
            </a:lvl1pPr>
          </a:lstStyle>
          <a:p>
            <a:pPr marL="228600" lvl="0" indent="-228600" algn="ctr"/>
            <a:endParaRPr lang="en-US"/>
          </a:p>
        </p:txBody>
      </p:sp>
      <p:sp>
        <p:nvSpPr>
          <p:cNvPr id="13" name="Date Placeholder 4">
            <a:extLst>
              <a:ext uri="{FF2B5EF4-FFF2-40B4-BE49-F238E27FC236}">
                <a16:creationId xmlns:a16="http://schemas.microsoft.com/office/drawing/2014/main" id="{1A07FCD8-3BB1-4FF9-A3B5-7C203A60B039}"/>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4/2/2025</a:t>
            </a:fld>
            <a:endParaRPr lang="en-US"/>
          </a:p>
        </p:txBody>
      </p:sp>
      <p:sp>
        <p:nvSpPr>
          <p:cNvPr id="14" name="Footer Placeholder 5">
            <a:extLst>
              <a:ext uri="{FF2B5EF4-FFF2-40B4-BE49-F238E27FC236}">
                <a16:creationId xmlns:a16="http://schemas.microsoft.com/office/drawing/2014/main" id="{305104F7-00AD-4F64-874E-304171A424FA}"/>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C9B1989F-4896-4364-B631-428DE2B76A45}"/>
              </a:ext>
            </a:extLst>
          </p:cNvPr>
          <p:cNvSpPr>
            <a:spLocks noGrp="1"/>
          </p:cNvSpPr>
          <p:nvPr>
            <p:ph type="sldNum" sz="quarter" idx="12"/>
          </p:nvPr>
        </p:nvSpPr>
        <p:spPr>
          <a:xfrm>
            <a:off x="228600" y="6356350"/>
            <a:ext cx="431800" cy="273050"/>
          </a:xfrm>
        </p:spPr>
        <p:txBody>
          <a:bodyPr/>
          <a:lstStyle>
            <a:lvl1pPr>
              <a:defRPr sz="1800">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296859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DB634-B7FA-4145-8897-F16FACB80B66}"/>
              </a:ext>
            </a:extLst>
          </p:cNvPr>
          <p:cNvSpPr>
            <a:spLocks noGrp="1"/>
          </p:cNvSpPr>
          <p:nvPr>
            <p:ph type="body" idx="1"/>
          </p:nvPr>
        </p:nvSpPr>
        <p:spPr>
          <a:xfrm>
            <a:off x="457200" y="3348968"/>
            <a:ext cx="11277600" cy="131603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Title 17">
            <a:extLst>
              <a:ext uri="{FF2B5EF4-FFF2-40B4-BE49-F238E27FC236}">
                <a16:creationId xmlns:a16="http://schemas.microsoft.com/office/drawing/2014/main" id="{651026E5-5229-43FE-B896-A6FE4229AE91}"/>
              </a:ext>
            </a:extLst>
          </p:cNvPr>
          <p:cNvSpPr>
            <a:spLocks noGrp="1"/>
          </p:cNvSpPr>
          <p:nvPr>
            <p:ph type="title"/>
          </p:nvPr>
        </p:nvSpPr>
        <p:spPr>
          <a:xfrm>
            <a:off x="457200" y="2016299"/>
            <a:ext cx="11277600" cy="1123761"/>
          </a:xfrm>
        </p:spPr>
        <p:txBody>
          <a:bodyPr/>
          <a:lstStyle>
            <a:lvl1pPr algn="ctr">
              <a:defRPr/>
            </a:lvl1pPr>
          </a:lstStyle>
          <a:p>
            <a:r>
              <a:rPr lang="en-US"/>
              <a:t>Click to edit Master title style</a:t>
            </a:r>
          </a:p>
        </p:txBody>
      </p:sp>
      <p:sp>
        <p:nvSpPr>
          <p:cNvPr id="12" name="Date Placeholder 4">
            <a:extLst>
              <a:ext uri="{FF2B5EF4-FFF2-40B4-BE49-F238E27FC236}">
                <a16:creationId xmlns:a16="http://schemas.microsoft.com/office/drawing/2014/main" id="{4354F6BA-F1E5-4E6F-B39E-A87F9453D465}"/>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4/2/2025</a:t>
            </a:fld>
            <a:endParaRPr lang="en-US"/>
          </a:p>
        </p:txBody>
      </p:sp>
    </p:spTree>
    <p:extLst>
      <p:ext uri="{BB962C8B-B14F-4D97-AF65-F5344CB8AC3E}">
        <p14:creationId xmlns:p14="http://schemas.microsoft.com/office/powerpoint/2010/main" val="235163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C7307B-043D-4B98-899E-9133B9F1219F}"/>
              </a:ext>
            </a:extLst>
          </p:cNvPr>
          <p:cNvSpPr>
            <a:spLocks noChangeAspect="1"/>
          </p:cNvSpPr>
          <p:nvPr userDrawn="1"/>
        </p:nvSpPr>
        <p:spPr>
          <a:xfrm>
            <a:off x="0" y="6111689"/>
            <a:ext cx="12192000" cy="746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CC106-579D-4E1D-BB51-B1482A571F2C}"/>
              </a:ext>
            </a:extLst>
          </p:cNvPr>
          <p:cNvSpPr>
            <a:spLocks noGrp="1"/>
          </p:cNvSpPr>
          <p:nvPr>
            <p:ph type="title"/>
          </p:nvPr>
        </p:nvSpPr>
        <p:spPr/>
        <p:txBody>
          <a:bodyPr/>
          <a:lstStyle/>
          <a:p>
            <a:r>
              <a:rPr lang="en-US"/>
              <a:t>Click to edit Master title style</a:t>
            </a:r>
          </a:p>
        </p:txBody>
      </p:sp>
      <p:grpSp>
        <p:nvGrpSpPr>
          <p:cNvPr id="21" name="UTK Horiz_R">
            <a:extLst>
              <a:ext uri="{FF2B5EF4-FFF2-40B4-BE49-F238E27FC236}">
                <a16:creationId xmlns:a16="http://schemas.microsoft.com/office/drawing/2014/main" id="{2991031E-C7AE-4493-8C96-C3151DB3E1A2}"/>
              </a:ext>
            </a:extLst>
          </p:cNvPr>
          <p:cNvGrpSpPr>
            <a:grpSpLocks noChangeAspect="1"/>
          </p:cNvGrpSpPr>
          <p:nvPr userDrawn="1"/>
        </p:nvGrpSpPr>
        <p:grpSpPr bwMode="auto">
          <a:xfrm>
            <a:off x="10557955" y="6320597"/>
            <a:ext cx="1404165" cy="315023"/>
            <a:chOff x="0" y="1299"/>
            <a:chExt cx="7680" cy="1723"/>
          </a:xfrm>
        </p:grpSpPr>
        <p:sp>
          <p:nvSpPr>
            <p:cNvPr id="23" name="T fill" hidden="1">
              <a:extLst>
                <a:ext uri="{FF2B5EF4-FFF2-40B4-BE49-F238E27FC236}">
                  <a16:creationId xmlns:a16="http://schemas.microsoft.com/office/drawing/2014/main" id="{5E766D9E-C355-4F23-9497-1EE06D978A5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C5877A75-DC2C-43D1-9483-770B0C260E0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15A6F2AE-744A-4D21-AD09-13F9F14CD3E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a:extLst>
              <a:ext uri="{FF2B5EF4-FFF2-40B4-BE49-F238E27FC236}">
                <a16:creationId xmlns:a16="http://schemas.microsoft.com/office/drawing/2014/main" id="{FEE59F0B-09B7-492D-83C1-6FBDA0B8D1D2}"/>
              </a:ext>
            </a:extLst>
          </p:cNvPr>
          <p:cNvSpPr>
            <a:spLocks noGrp="1"/>
          </p:cNvSpPr>
          <p:nvPr>
            <p:ph sz="quarter" idx="13"/>
          </p:nvPr>
        </p:nvSpPr>
        <p:spPr>
          <a:xfrm>
            <a:off x="457200" y="1825625"/>
            <a:ext cx="11277600" cy="405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4">
            <a:extLst>
              <a:ext uri="{FF2B5EF4-FFF2-40B4-BE49-F238E27FC236}">
                <a16:creationId xmlns:a16="http://schemas.microsoft.com/office/drawing/2014/main" id="{0FE08160-6E71-41C8-97E3-2765A27F8DDC}"/>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4/2/2025</a:t>
            </a:fld>
            <a:endParaRPr lang="en-US"/>
          </a:p>
        </p:txBody>
      </p:sp>
      <p:sp>
        <p:nvSpPr>
          <p:cNvPr id="13" name="Footer Placeholder 5">
            <a:extLst>
              <a:ext uri="{FF2B5EF4-FFF2-40B4-BE49-F238E27FC236}">
                <a16:creationId xmlns:a16="http://schemas.microsoft.com/office/drawing/2014/main" id="{8625D9E3-65B8-4E4E-B741-1C6FE3526688}"/>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4" name="Slide Number Placeholder 6">
            <a:extLst>
              <a:ext uri="{FF2B5EF4-FFF2-40B4-BE49-F238E27FC236}">
                <a16:creationId xmlns:a16="http://schemas.microsoft.com/office/drawing/2014/main" id="{CEB9AAF4-80D2-4CE7-9323-2E7967E4AD49}"/>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9731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The Hill">
    <p:spTree>
      <p:nvGrpSpPr>
        <p:cNvPr id="1" name=""/>
        <p:cNvGrpSpPr/>
        <p:nvPr/>
      </p:nvGrpSpPr>
      <p:grpSpPr>
        <a:xfrm>
          <a:off x="0" y="0"/>
          <a:ext cx="0" cy="0"/>
          <a:chOff x="0" y="0"/>
          <a:chExt cx="0" cy="0"/>
        </a:xfrm>
      </p:grpSpPr>
      <p:pic>
        <p:nvPicPr>
          <p:cNvPr id="8" name="Picture 7" descr="A building surrounded by trees and water&#10;&#10;Description automatically generated">
            <a:extLst>
              <a:ext uri="{FF2B5EF4-FFF2-40B4-BE49-F238E27FC236}">
                <a16:creationId xmlns:a16="http://schemas.microsoft.com/office/drawing/2014/main" id="{431A4A32-43A4-49C7-A0AA-A71EA29D14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828945DE-F130-4CD9-AD26-0D5B9F34A914}"/>
              </a:ext>
            </a:extLst>
          </p:cNvPr>
          <p:cNvSpPr/>
          <p:nvPr userDrawn="1"/>
        </p:nvSpPr>
        <p:spPr>
          <a:xfrm>
            <a:off x="457201" y="0"/>
            <a:ext cx="5638800" cy="6858000"/>
          </a:xfrm>
          <a:prstGeom prst="rect">
            <a:avLst/>
          </a:prstGeom>
          <a:solidFill>
            <a:schemeClr val="bg2">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8A628-CAE9-41C5-AD1A-ED470A6CC560}"/>
              </a:ext>
            </a:extLst>
          </p:cNvPr>
          <p:cNvSpPr>
            <a:spLocks noGrp="1"/>
          </p:cNvSpPr>
          <p:nvPr>
            <p:ph type="title"/>
          </p:nvPr>
        </p:nvSpPr>
        <p:spPr>
          <a:xfrm>
            <a:off x="998991" y="365125"/>
            <a:ext cx="4602480" cy="3281045"/>
          </a:xfrm>
        </p:spPr>
        <p:txBody>
          <a:bodyPr anchor="ct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2253DBF8-DA6C-A000-46F6-5300575AACD4}"/>
              </a:ext>
            </a:extLst>
          </p:cNvPr>
          <p:cNvGrpSpPr/>
          <p:nvPr userDrawn="1"/>
        </p:nvGrpSpPr>
        <p:grpSpPr>
          <a:xfrm>
            <a:off x="1853372" y="3964910"/>
            <a:ext cx="2926606" cy="2734867"/>
            <a:chOff x="1853372" y="3964910"/>
            <a:chExt cx="2926606" cy="2734867"/>
          </a:xfrm>
        </p:grpSpPr>
        <p:pic>
          <p:nvPicPr>
            <p:cNvPr id="6" name="Picture 5" descr="A black and white logo&#10;&#10;AI-generated content may be incorrect.">
              <a:extLst>
                <a:ext uri="{FF2B5EF4-FFF2-40B4-BE49-F238E27FC236}">
                  <a16:creationId xmlns:a16="http://schemas.microsoft.com/office/drawing/2014/main" id="{61ADC449-4257-BA45-F79B-7EFF26A36003}"/>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853372" y="3964910"/>
              <a:ext cx="2926606" cy="1088685"/>
            </a:xfrm>
            <a:prstGeom prst="rect">
              <a:avLst/>
            </a:prstGeom>
          </p:spPr>
        </p:pic>
        <p:pic>
          <p:nvPicPr>
            <p:cNvPr id="3" name="Picture 2" descr="AmentSpace Exploration Group">
              <a:extLst>
                <a:ext uri="{FF2B5EF4-FFF2-40B4-BE49-F238E27FC236}">
                  <a16:creationId xmlns:a16="http://schemas.microsoft.com/office/drawing/2014/main" id="{2BABD8AA-00C7-61F8-A3A1-B7BD11ED8E4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43422" y="5372335"/>
              <a:ext cx="2674795" cy="13274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64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64340-01A7-48D1-B7C3-2A29226491A1}"/>
              </a:ext>
            </a:extLst>
          </p:cNvPr>
          <p:cNvSpPr>
            <a:spLocks noGrp="1"/>
          </p:cNvSpPr>
          <p:nvPr>
            <p:ph type="title"/>
          </p:nvPr>
        </p:nvSpPr>
        <p:spPr>
          <a:xfrm>
            <a:off x="457200" y="228601"/>
            <a:ext cx="11277600" cy="1123761"/>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8151C87-2A75-429B-B1EB-F92F8C97FE64}"/>
              </a:ext>
            </a:extLst>
          </p:cNvPr>
          <p:cNvSpPr>
            <a:spLocks noGrp="1"/>
          </p:cNvSpPr>
          <p:nvPr>
            <p:ph type="body" idx="1"/>
          </p:nvPr>
        </p:nvSpPr>
        <p:spPr>
          <a:xfrm>
            <a:off x="457200" y="1825625"/>
            <a:ext cx="11277600" cy="4057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624E3-1070-4E05-B22B-4D89456A021E}"/>
              </a:ext>
            </a:extLst>
          </p:cNvPr>
          <p:cNvSpPr>
            <a:spLocks noGrp="1"/>
          </p:cNvSpPr>
          <p:nvPr>
            <p:ph type="dt" sz="half" idx="2"/>
          </p:nvPr>
        </p:nvSpPr>
        <p:spPr>
          <a:xfrm>
            <a:off x="838200" y="9776558"/>
            <a:ext cx="431800" cy="365125"/>
          </a:xfrm>
          <a:prstGeom prst="rect">
            <a:avLst/>
          </a:prstGeom>
        </p:spPr>
        <p:txBody>
          <a:bodyPr vert="horz" lIns="91440" tIns="45720" rIns="91440" bIns="45720" rtlCol="0" anchor="ctr"/>
          <a:lstStyle>
            <a:lvl1pPr algn="l">
              <a:defRPr sz="1200">
                <a:solidFill>
                  <a:schemeClr val="tx1">
                    <a:tint val="75000"/>
                    <a:alpha val="0"/>
                  </a:schemeClr>
                </a:solidFill>
              </a:defRPr>
            </a:lvl1pPr>
          </a:lstStyle>
          <a:p>
            <a:fld id="{AE726307-B9FA-44BB-9F13-9F53D863018F}" type="datetimeFigureOut">
              <a:rPr lang="en-US" smtClean="0"/>
              <a:pPr/>
              <a:t>4/2/2025</a:t>
            </a:fld>
            <a:endParaRPr lang="en-US"/>
          </a:p>
        </p:txBody>
      </p:sp>
      <p:sp>
        <p:nvSpPr>
          <p:cNvPr id="5" name="Footer Placeholder 4">
            <a:extLst>
              <a:ext uri="{FF2B5EF4-FFF2-40B4-BE49-F238E27FC236}">
                <a16:creationId xmlns:a16="http://schemas.microsoft.com/office/drawing/2014/main" id="{F1E9C6B0-F4DF-4321-B00E-B9E935F18598}"/>
              </a:ext>
            </a:extLst>
          </p:cNvPr>
          <p:cNvSpPr>
            <a:spLocks noGrp="1"/>
          </p:cNvSpPr>
          <p:nvPr>
            <p:ph type="ftr" sz="quarter" idx="3"/>
          </p:nvPr>
        </p:nvSpPr>
        <p:spPr>
          <a:xfrm>
            <a:off x="838200" y="6356351"/>
            <a:ext cx="8572500" cy="273050"/>
          </a:xfrm>
          <a:prstGeom prst="rect">
            <a:avLst/>
          </a:prstGeom>
        </p:spPr>
        <p:txBody>
          <a:bodyPr vert="horz" lIns="0" tIns="0" rIns="0" bIns="0" rtlCol="0" anchor="b"/>
          <a:lstStyle>
            <a:lvl1pPr algn="l">
              <a:defRPr sz="900">
                <a:solidFill>
                  <a:schemeClr val="tx1">
                    <a:tint val="75000"/>
                  </a:schemeClr>
                </a:solidFill>
                <a:latin typeface="Arial Nova Light" panose="020B0304020202020204" pitchFamily="34" charset="0"/>
              </a:defRPr>
            </a:lvl1pPr>
          </a:lstStyle>
          <a:p>
            <a:endParaRPr lang="en-US"/>
          </a:p>
        </p:txBody>
      </p:sp>
      <p:sp>
        <p:nvSpPr>
          <p:cNvPr id="6" name="Slide Number Placeholder 5">
            <a:extLst>
              <a:ext uri="{FF2B5EF4-FFF2-40B4-BE49-F238E27FC236}">
                <a16:creationId xmlns:a16="http://schemas.microsoft.com/office/drawing/2014/main" id="{CE578E60-6E8D-4B9E-90FA-C5DF72CE8A3C}"/>
              </a:ext>
            </a:extLst>
          </p:cNvPr>
          <p:cNvSpPr>
            <a:spLocks noGrp="1"/>
          </p:cNvSpPr>
          <p:nvPr>
            <p:ph type="sldNum" sz="quarter" idx="4"/>
          </p:nvPr>
        </p:nvSpPr>
        <p:spPr>
          <a:xfrm>
            <a:off x="228600" y="6356350"/>
            <a:ext cx="431800" cy="273050"/>
          </a:xfrm>
          <a:prstGeom prst="rect">
            <a:avLst/>
          </a:prstGeom>
        </p:spPr>
        <p:txBody>
          <a:bodyPr vert="horz" lIns="0" tIns="0" rIns="0" bIns="0" rtlCol="0" anchor="b"/>
          <a:lstStyle>
            <a:lvl1pPr algn="l">
              <a:defRPr sz="1800">
                <a:solidFill>
                  <a:schemeClr val="tx1">
                    <a:tint val="75000"/>
                  </a:schemeClr>
                </a:solidFill>
                <a:latin typeface="Arial Nova Light" panose="020B0304020202020204" pitchFamily="34" charset="0"/>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254533878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8" r:id="rId3"/>
    <p:sldLayoutId id="2147483669" r:id="rId4"/>
    <p:sldLayoutId id="214748366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Arial Nova" panose="020B0604020202020204" pitchFamily="34" charset="0"/>
          <a:ea typeface="UD Digi Kyokasho NK-B" panose="02020700000000000000" pitchFamily="18" charset="-128"/>
          <a:cs typeface="+mj-cs"/>
        </a:defRPr>
      </a:lvl1pPr>
    </p:titleStyle>
    <p:bodyStyle>
      <a:lvl1pPr marL="228600" indent="-228600" algn="l" defTabSz="914400" rtl="0" eaLnBrk="1" latinLnBrk="0" hangingPunct="1">
        <a:lnSpc>
          <a:spcPct val="90000"/>
        </a:lnSpc>
        <a:spcBef>
          <a:spcPts val="10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69913" indent="-338138" algn="l" defTabSz="914400" rtl="0" eaLnBrk="1" latinLnBrk="0" hangingPunct="1">
        <a:lnSpc>
          <a:spcPct val="90000"/>
        </a:lnSpc>
        <a:spcBef>
          <a:spcPts val="500"/>
        </a:spcBef>
        <a:buClr>
          <a:schemeClr val="tx1">
            <a:lumMod val="60000"/>
            <a:lumOff val="40000"/>
          </a:schemeClr>
        </a:buClr>
        <a:buFont typeface="Roboto" pitchFamily="2" charset="0"/>
        <a:buChar char="—"/>
        <a:defRPr sz="2400" kern="1200">
          <a:solidFill>
            <a:schemeClr val="tx1"/>
          </a:solidFill>
          <a:latin typeface="+mn-lt"/>
          <a:ea typeface="+mn-ea"/>
          <a:cs typeface="+mn-cs"/>
        </a:defRPr>
      </a:lvl2pPr>
      <a:lvl3pPr marL="801688" indent="-23177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027113" indent="-22542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027113" indent="-22542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44">
          <p15:clr>
            <a:srgbClr val="F26B43"/>
          </p15:clr>
        </p15:guide>
        <p15:guide id="4" pos="7536">
          <p15:clr>
            <a:srgbClr val="F26B43"/>
          </p15:clr>
        </p15:guide>
        <p15:guide id="7" orient="horz" pos="144">
          <p15:clr>
            <a:srgbClr val="F26B43"/>
          </p15:clr>
        </p15:guide>
        <p15:guide id="8" orient="horz" pos="4176">
          <p15:clr>
            <a:srgbClr val="F26B43"/>
          </p15:clr>
        </p15:guide>
        <p15:guide id="9" orient="horz" pos="3720">
          <p15:clr>
            <a:srgbClr val="F26B43"/>
          </p15:clr>
        </p15:guide>
        <p15:guide id="10" pos="288">
          <p15:clr>
            <a:srgbClr val="A4A3A4"/>
          </p15:clr>
        </p15:guide>
        <p15:guide id="11" pos="73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mail.google.com/mail/u/0?ui=2&amp;ik=99448e727d&amp;attid=0.1&amp;permmsgid=msg-a:r-4113439611267862437&amp;th=19109a033f5e7a75&amp;view=att&amp;disp=safe&amp;realattid=19109a024e0f33c7b461"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29/2018JE005912" TargetMode="External"/><Relationship Id="rId7" Type="http://schemas.openxmlformats.org/officeDocument/2006/relationships/hyperlink" Target="https://en.wikipedia.org/wiki/Circular_seg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i.org/10.1038/s41598-017-01707-2" TargetMode="External"/><Relationship Id="rId5" Type="http://schemas.openxmlformats.org/officeDocument/2006/relationships/hyperlink" Target="https://doi.org/10.1029/2019JE006028" TargetMode="External"/><Relationship Id="rId4" Type="http://schemas.openxmlformats.org/officeDocument/2006/relationships/hyperlink" Target="https://doi.org/10.1029/jb087is01p0a11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515BC-D8D4-4FC8-88F2-3FF1530E7454}"/>
              </a:ext>
            </a:extLst>
          </p:cNvPr>
          <p:cNvSpPr>
            <a:spLocks noGrp="1"/>
          </p:cNvSpPr>
          <p:nvPr>
            <p:ph type="title"/>
          </p:nvPr>
        </p:nvSpPr>
        <p:spPr>
          <a:xfrm>
            <a:off x="666016" y="365125"/>
            <a:ext cx="5262026" cy="2012315"/>
          </a:xfrm>
        </p:spPr>
        <p:txBody>
          <a:bodyPr>
            <a:normAutofit/>
          </a:bodyPr>
          <a:lstStyle/>
          <a:p>
            <a:r>
              <a:rPr lang="en-US" dirty="0">
                <a:latin typeface="Arial Nova"/>
                <a:ea typeface="UD Digi Kyokasho NK-B"/>
              </a:rPr>
              <a:t>Inflatable Structure for Lunar Additive Manufacturing</a:t>
            </a:r>
            <a:endParaRPr lang="en-US" dirty="0"/>
          </a:p>
        </p:txBody>
      </p:sp>
      <p:sp>
        <p:nvSpPr>
          <p:cNvPr id="6" name="Title 4">
            <a:extLst>
              <a:ext uri="{FF2B5EF4-FFF2-40B4-BE49-F238E27FC236}">
                <a16:creationId xmlns:a16="http://schemas.microsoft.com/office/drawing/2014/main" id="{AD6F1088-D025-41C2-9033-14DCAE9ED0E0}"/>
              </a:ext>
            </a:extLst>
          </p:cNvPr>
          <p:cNvSpPr txBox="1">
            <a:spLocks/>
          </p:cNvSpPr>
          <p:nvPr/>
        </p:nvSpPr>
        <p:spPr>
          <a:xfrm>
            <a:off x="995789" y="2475096"/>
            <a:ext cx="4602480" cy="445658"/>
          </a:xfrm>
          <a:prstGeom prst="rect">
            <a:avLst/>
          </a:prstGeom>
        </p:spPr>
        <p:txBody>
          <a:bodyPr vert="horz" lIns="0" tIns="0" rIns="0" bIns="0" rtlCol="0" anchor="ctr">
            <a:normAutofit/>
          </a:bodyPr>
          <a:lstStyle>
            <a:lvl1pPr algn="ctr" defTabSz="914400" rtl="0" eaLnBrk="1" latinLnBrk="0" hangingPunct="1">
              <a:lnSpc>
                <a:spcPct val="90000"/>
              </a:lnSpc>
              <a:spcBef>
                <a:spcPct val="0"/>
              </a:spcBef>
              <a:buNone/>
              <a:defRPr sz="4400" b="1" kern="1200">
                <a:solidFill>
                  <a:schemeClr val="tx1"/>
                </a:solidFill>
                <a:latin typeface="Arial Nova" panose="020B0604020202020204" pitchFamily="34" charset="0"/>
                <a:ea typeface="UD Digi Kyokasho NK-B" panose="02020700000000000000" pitchFamily="18" charset="-128"/>
                <a:cs typeface="+mj-cs"/>
              </a:defRPr>
            </a:lvl1pPr>
          </a:lstStyle>
          <a:p>
            <a:r>
              <a:rPr lang="en-US" sz="1800" dirty="0"/>
              <a:t>AIAA Region II Student Conference 2025</a:t>
            </a:r>
          </a:p>
        </p:txBody>
      </p:sp>
      <p:sp>
        <p:nvSpPr>
          <p:cNvPr id="3" name="AutoShape 2">
            <a:hlinkClick r:id="rId2"/>
            <a:extLst>
              <a:ext uri="{FF2B5EF4-FFF2-40B4-BE49-F238E27FC236}">
                <a16:creationId xmlns:a16="http://schemas.microsoft.com/office/drawing/2014/main" id="{DF84245B-2FCC-2ABE-8DA1-FD9553013DE5}"/>
              </a:ext>
            </a:extLst>
          </p:cNvPr>
          <p:cNvSpPr>
            <a:spLocks noChangeAspect="1" noChangeArrowheads="1"/>
          </p:cNvSpPr>
          <p:nvPr/>
        </p:nvSpPr>
        <p:spPr bwMode="auto">
          <a:xfrm>
            <a:off x="127000" y="-55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4">
            <a:extLst>
              <a:ext uri="{FF2B5EF4-FFF2-40B4-BE49-F238E27FC236}">
                <a16:creationId xmlns:a16="http://schemas.microsoft.com/office/drawing/2014/main" id="{E2A27D2F-7276-CB62-9D29-FE5055BF5F04}"/>
              </a:ext>
            </a:extLst>
          </p:cNvPr>
          <p:cNvSpPr txBox="1">
            <a:spLocks/>
          </p:cNvSpPr>
          <p:nvPr/>
        </p:nvSpPr>
        <p:spPr>
          <a:xfrm>
            <a:off x="995789" y="3018410"/>
            <a:ext cx="4602480" cy="827399"/>
          </a:xfrm>
          <a:prstGeom prst="rect">
            <a:avLst/>
          </a:prstGeom>
        </p:spPr>
        <p:txBody>
          <a:bodyPr vert="horz" lIns="0" tIns="0" rIns="0" bIns="0" rtlCol="0" anchor="ctr">
            <a:normAutofit/>
          </a:bodyPr>
          <a:lstStyle>
            <a:lvl1pPr algn="ctr" defTabSz="914400" rtl="0" eaLnBrk="1" latinLnBrk="0" hangingPunct="1">
              <a:lnSpc>
                <a:spcPct val="90000"/>
              </a:lnSpc>
              <a:spcBef>
                <a:spcPct val="0"/>
              </a:spcBef>
              <a:buNone/>
              <a:defRPr sz="4400" b="1" kern="1200">
                <a:solidFill>
                  <a:schemeClr val="tx1"/>
                </a:solidFill>
                <a:latin typeface="Arial Nova" panose="020B0604020202020204" pitchFamily="34" charset="0"/>
                <a:ea typeface="UD Digi Kyokasho NK-B" panose="02020700000000000000" pitchFamily="18" charset="-128"/>
                <a:cs typeface="+mj-cs"/>
              </a:defRPr>
            </a:lvl1pPr>
          </a:lstStyle>
          <a:p>
            <a:r>
              <a:rPr lang="en-US" sz="1800" dirty="0"/>
              <a:t>Robert Davis, Cooper Grace, Brandon Meadows, Corbin Murphy, and Micah Vranes</a:t>
            </a:r>
          </a:p>
        </p:txBody>
      </p:sp>
    </p:spTree>
    <p:extLst>
      <p:ext uri="{BB962C8B-B14F-4D97-AF65-F5344CB8AC3E}">
        <p14:creationId xmlns:p14="http://schemas.microsoft.com/office/powerpoint/2010/main" val="241515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06960-58B6-7026-96CC-A6C05D66C35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255729-FE10-53E5-B7E6-99E6DCC248E4}"/>
              </a:ext>
            </a:extLst>
          </p:cNvPr>
          <p:cNvSpPr>
            <a:spLocks noGrp="1"/>
          </p:cNvSpPr>
          <p:nvPr>
            <p:ph sz="quarter" idx="13"/>
          </p:nvPr>
        </p:nvSpPr>
        <p:spPr>
          <a:xfrm>
            <a:off x="143219" y="779387"/>
            <a:ext cx="5430253" cy="5174463"/>
          </a:xfrm>
        </p:spPr>
        <p:txBody>
          <a:bodyPr vert="horz" lIns="0" tIns="0" rIns="0" bIns="0" rtlCol="0" anchor="t">
            <a:normAutofit/>
          </a:bodyPr>
          <a:lstStyle/>
          <a:p>
            <a:pPr>
              <a:buClr>
                <a:srgbClr val="939393"/>
              </a:buClr>
            </a:pPr>
            <a:r>
              <a:rPr lang="en-US" sz="2000" b="1" dirty="0"/>
              <a:t>Seismic Load</a:t>
            </a:r>
          </a:p>
          <a:p>
            <a:pPr lvl="1">
              <a:buClr>
                <a:srgbClr val="939393"/>
              </a:buClr>
            </a:pPr>
            <a:r>
              <a:rPr lang="en-US" sz="1600" dirty="0"/>
              <a:t>Dynamic load, dependent on weight and natural modes of structure</a:t>
            </a:r>
          </a:p>
          <a:p>
            <a:pPr lvl="1">
              <a:buClr>
                <a:srgbClr val="939393"/>
              </a:buClr>
            </a:pPr>
            <a:r>
              <a:rPr lang="en-US" sz="1600" b="1" dirty="0"/>
              <a:t>Lightweight, flexible structure, so seismic load not a big concern</a:t>
            </a:r>
          </a:p>
          <a:p>
            <a:pPr>
              <a:buClr>
                <a:srgbClr val="939393"/>
              </a:buClr>
            </a:pPr>
            <a:r>
              <a:rPr lang="en-US" sz="2000" b="1" dirty="0"/>
              <a:t>Thermal Cycling</a:t>
            </a:r>
          </a:p>
          <a:p>
            <a:pPr lvl="1">
              <a:buClr>
                <a:srgbClr val="939393"/>
              </a:buClr>
            </a:pPr>
            <a:r>
              <a:rPr lang="en-US" sz="1600" dirty="0"/>
              <a:t>Extreme temperature range: -274 F</a:t>
            </a:r>
            <a:r>
              <a:rPr lang="en-US" sz="1600">
                <a:latin typeface="Times New Roman" panose="02020603050405020304" pitchFamily="18" charset="0"/>
                <a:cs typeface="Times New Roman" panose="02020603050405020304" pitchFamily="18" charset="0"/>
              </a:rPr>
              <a:t>°</a:t>
            </a:r>
            <a:r>
              <a:rPr lang="en-US" sz="1600" dirty="0"/>
              <a:t> to 135 F</a:t>
            </a:r>
            <a:r>
              <a:rPr lang="en-US" sz="1600">
                <a:latin typeface="Times New Roman" panose="02020603050405020304" pitchFamily="18" charset="0"/>
                <a:cs typeface="Times New Roman" panose="02020603050405020304" pitchFamily="18" charset="0"/>
              </a:rPr>
              <a:t>°</a:t>
            </a:r>
            <a:endParaRPr lang="en-US" sz="1600" dirty="0"/>
          </a:p>
          <a:p>
            <a:pPr lvl="1">
              <a:buClr>
                <a:srgbClr val="939393"/>
              </a:buClr>
            </a:pPr>
            <a:r>
              <a:rPr lang="en-US" sz="1600" b="1" dirty="0"/>
              <a:t>Major material fatigue from cyclical shrinking and expansion of materials</a:t>
            </a:r>
            <a:endParaRPr lang="en-US" sz="1600" b="1"/>
          </a:p>
          <a:p>
            <a:pPr lvl="1">
              <a:buClr>
                <a:srgbClr val="939393"/>
              </a:buClr>
            </a:pPr>
            <a:r>
              <a:rPr lang="en-US" sz="1600" dirty="0"/>
              <a:t>Operational cycle limits on components likely necessary</a:t>
            </a:r>
            <a:endParaRPr lang="en-US" sz="2000" b="1" dirty="0"/>
          </a:p>
          <a:p>
            <a:pPr>
              <a:buClr>
                <a:srgbClr val="939393"/>
              </a:buClr>
            </a:pPr>
            <a:r>
              <a:rPr lang="en-US" sz="2000" b="1" dirty="0"/>
              <a:t>Complex Stress Distribution</a:t>
            </a:r>
          </a:p>
          <a:p>
            <a:pPr lvl="1">
              <a:buClr>
                <a:srgbClr val="939393"/>
              </a:buClr>
            </a:pPr>
            <a:r>
              <a:rPr lang="en-US" sz="1600" b="1" dirty="0"/>
              <a:t>Due to constraint at the shell base, classical pressure vessel equation are invalid</a:t>
            </a:r>
          </a:p>
          <a:p>
            <a:pPr lvl="1">
              <a:buClr>
                <a:srgbClr val="939393"/>
              </a:buClr>
            </a:pPr>
            <a:r>
              <a:rPr lang="en-US" sz="1600" dirty="0"/>
              <a:t>Stress state more complex than uniform biaxial tension</a:t>
            </a:r>
          </a:p>
          <a:p>
            <a:pPr lvl="1">
              <a:buClr>
                <a:srgbClr val="939393"/>
              </a:buClr>
            </a:pPr>
            <a:r>
              <a:rPr lang="en-US" sz="1600" b="1" dirty="0"/>
              <a:t>Causes bulging near the shell base</a:t>
            </a:r>
          </a:p>
          <a:p>
            <a:pPr lvl="1">
              <a:buClr>
                <a:srgbClr val="939393"/>
              </a:buClr>
            </a:pPr>
            <a:r>
              <a:rPr lang="en-US" sz="1600" dirty="0"/>
              <a:t>Finite element analysis necessary to compute stresses</a:t>
            </a:r>
            <a:endParaRPr lang="en-US" sz="1600" b="1" dirty="0"/>
          </a:p>
          <a:p>
            <a:pPr marL="231775" lvl="1" indent="0">
              <a:buClr>
                <a:srgbClr val="939393"/>
              </a:buClr>
              <a:buNone/>
            </a:pPr>
            <a:endParaRPr lang="en-US" sz="1600" b="0" dirty="0">
              <a:ea typeface="Cambria Math" panose="02040503050406030204" pitchFamily="18" charset="0"/>
            </a:endParaRPr>
          </a:p>
        </p:txBody>
      </p:sp>
      <p:sp>
        <p:nvSpPr>
          <p:cNvPr id="7" name="Title 2">
            <a:extLst>
              <a:ext uri="{FF2B5EF4-FFF2-40B4-BE49-F238E27FC236}">
                <a16:creationId xmlns:a16="http://schemas.microsoft.com/office/drawing/2014/main" id="{74B81AAF-41AE-0F3C-9E8A-577DA05C9930}"/>
              </a:ext>
            </a:extLst>
          </p:cNvPr>
          <p:cNvSpPr>
            <a:spLocks noGrp="1"/>
          </p:cNvSpPr>
          <p:nvPr>
            <p:ph type="title"/>
          </p:nvPr>
        </p:nvSpPr>
        <p:spPr>
          <a:xfrm>
            <a:off x="143219" y="-407664"/>
            <a:ext cx="5430253" cy="1123761"/>
          </a:xfrm>
        </p:spPr>
        <p:txBody>
          <a:bodyPr/>
          <a:lstStyle/>
          <a:p>
            <a:r>
              <a:rPr lang="en-US"/>
              <a:t>Structural Loads (cont.)</a:t>
            </a:r>
          </a:p>
        </p:txBody>
      </p:sp>
      <p:sp>
        <p:nvSpPr>
          <p:cNvPr id="2" name="Slide Number Placeholder 1">
            <a:extLst>
              <a:ext uri="{FF2B5EF4-FFF2-40B4-BE49-F238E27FC236}">
                <a16:creationId xmlns:a16="http://schemas.microsoft.com/office/drawing/2014/main" id="{64AF55F5-4A70-EA67-3F11-69693F26AAA5}"/>
              </a:ext>
            </a:extLst>
          </p:cNvPr>
          <p:cNvSpPr>
            <a:spLocks noGrp="1"/>
          </p:cNvSpPr>
          <p:nvPr>
            <p:ph type="sldNum" sz="quarter" idx="12"/>
          </p:nvPr>
        </p:nvSpPr>
        <p:spPr/>
        <p:txBody>
          <a:bodyPr/>
          <a:lstStyle/>
          <a:p>
            <a:fld id="{63954337-777C-478F-BB37-379719107E1B}" type="slidenum">
              <a:rPr lang="en-US" smtClean="0"/>
              <a:pPr/>
              <a:t>10</a:t>
            </a:fld>
            <a:endParaRPr lang="en-US"/>
          </a:p>
        </p:txBody>
      </p:sp>
      <p:grpSp>
        <p:nvGrpSpPr>
          <p:cNvPr id="9" name="Group 8">
            <a:extLst>
              <a:ext uri="{FF2B5EF4-FFF2-40B4-BE49-F238E27FC236}">
                <a16:creationId xmlns:a16="http://schemas.microsoft.com/office/drawing/2014/main" id="{D38AAC5A-CFE8-F62A-7A55-B03EF392184E}"/>
              </a:ext>
            </a:extLst>
          </p:cNvPr>
          <p:cNvGrpSpPr/>
          <p:nvPr/>
        </p:nvGrpSpPr>
        <p:grpSpPr>
          <a:xfrm>
            <a:off x="5707533" y="1900589"/>
            <a:ext cx="6122261" cy="2726045"/>
            <a:chOff x="4376975" y="845504"/>
            <a:chExt cx="7156010" cy="3015569"/>
          </a:xfrm>
        </p:grpSpPr>
        <p:pic>
          <p:nvPicPr>
            <p:cNvPr id="10" name="Picture 9" descr="A rainbow colored sphere with a scale&#10;&#10;Description automatically generated with medium confidence">
              <a:extLst>
                <a:ext uri="{FF2B5EF4-FFF2-40B4-BE49-F238E27FC236}">
                  <a16:creationId xmlns:a16="http://schemas.microsoft.com/office/drawing/2014/main" id="{C4DDA71A-9C22-DA41-4206-05952211F62B}"/>
                </a:ext>
              </a:extLst>
            </p:cNvPr>
            <p:cNvPicPr>
              <a:picLocks noChangeAspect="1"/>
            </p:cNvPicPr>
            <p:nvPr/>
          </p:nvPicPr>
          <p:blipFill>
            <a:blip r:embed="rId3"/>
            <a:stretch>
              <a:fillRect/>
            </a:stretch>
          </p:blipFill>
          <p:spPr>
            <a:xfrm>
              <a:off x="4376975" y="845504"/>
              <a:ext cx="7156010" cy="2811290"/>
            </a:xfrm>
            <a:prstGeom prst="rect">
              <a:avLst/>
            </a:prstGeom>
          </p:spPr>
        </p:pic>
        <p:sp>
          <p:nvSpPr>
            <p:cNvPr id="11" name="TextBox 10">
              <a:extLst>
                <a:ext uri="{FF2B5EF4-FFF2-40B4-BE49-F238E27FC236}">
                  <a16:creationId xmlns:a16="http://schemas.microsoft.com/office/drawing/2014/main" id="{FDCD80EB-EB14-EE9E-671D-759944FCBE09}"/>
                </a:ext>
              </a:extLst>
            </p:cNvPr>
            <p:cNvSpPr txBox="1"/>
            <p:nvPr/>
          </p:nvSpPr>
          <p:spPr>
            <a:xfrm>
              <a:off x="4386029" y="3656794"/>
              <a:ext cx="7137905" cy="204279"/>
            </a:xfrm>
            <a:prstGeom prst="rect">
              <a:avLst/>
            </a:prstGeom>
            <a:noFill/>
            <a:ln w="19050">
              <a:noFill/>
            </a:ln>
          </p:spPr>
          <p:txBody>
            <a:bodyPr wrap="square" lIns="0" tIns="0" rIns="0" bIns="0" rtlCol="0">
              <a:spAutoFit/>
            </a:bodyPr>
            <a:lstStyle/>
            <a:p>
              <a:pPr algn="ctr"/>
              <a:r>
                <a:rPr lang="en-US" sz="1200"/>
                <a:t>Figure 7. Scaled deformation of single shell Bubble to exhibit bulging from pressure load</a:t>
              </a:r>
            </a:p>
          </p:txBody>
        </p:sp>
      </p:grpSp>
    </p:spTree>
    <p:extLst>
      <p:ext uri="{BB962C8B-B14F-4D97-AF65-F5344CB8AC3E}">
        <p14:creationId xmlns:p14="http://schemas.microsoft.com/office/powerpoint/2010/main" val="232877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1C800-054B-DEF0-C07C-6DE7CDF7F9D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391DC9-9979-9631-4498-92B37CAA24E2}"/>
              </a:ext>
            </a:extLst>
          </p:cNvPr>
          <p:cNvSpPr>
            <a:spLocks noGrp="1"/>
          </p:cNvSpPr>
          <p:nvPr>
            <p:ph sz="quarter" idx="13"/>
          </p:nvPr>
        </p:nvSpPr>
        <p:spPr>
          <a:xfrm>
            <a:off x="143219" y="845504"/>
            <a:ext cx="5831134" cy="5166992"/>
          </a:xfrm>
        </p:spPr>
        <p:txBody>
          <a:bodyPr vert="horz" lIns="0" tIns="0" rIns="0" bIns="0" rtlCol="0" anchor="t">
            <a:normAutofit fontScale="92500" lnSpcReduction="20000"/>
          </a:bodyPr>
          <a:lstStyle/>
          <a:p>
            <a:pPr>
              <a:buClr>
                <a:srgbClr val="939393"/>
              </a:buClr>
            </a:pPr>
            <a:r>
              <a:rPr lang="en-US" sz="2000" dirty="0"/>
              <a:t>Thermal Range</a:t>
            </a:r>
          </a:p>
          <a:p>
            <a:pPr marL="569595" lvl="1" indent="-337820">
              <a:buClr>
                <a:srgbClr val="939393"/>
              </a:buClr>
            </a:pPr>
            <a:r>
              <a:rPr lang="en-US" sz="1600" dirty="0"/>
              <a:t>Temperature range of -274 F</a:t>
            </a:r>
            <a:r>
              <a:rPr lang="en-US" sz="1600" dirty="0">
                <a:latin typeface="Times New Roman" panose="02020603050405020304" pitchFamily="18" charset="0"/>
                <a:cs typeface="Times New Roman" panose="02020603050405020304" pitchFamily="18" charset="0"/>
              </a:rPr>
              <a:t>°</a:t>
            </a:r>
            <a:r>
              <a:rPr lang="en-US" sz="1600" dirty="0"/>
              <a:t> to 134.6 F</a:t>
            </a:r>
            <a:r>
              <a:rPr lang="en-US" sz="1600" dirty="0">
                <a:latin typeface="Times New Roman" panose="02020603050405020304" pitchFamily="18" charset="0"/>
                <a:cs typeface="Times New Roman" panose="02020603050405020304" pitchFamily="18" charset="0"/>
              </a:rPr>
              <a:t>°</a:t>
            </a:r>
            <a:endParaRPr lang="en-US" sz="1600" dirty="0"/>
          </a:p>
          <a:p>
            <a:pPr marL="569595" lvl="1" indent="-337820">
              <a:buClr>
                <a:srgbClr val="939393"/>
              </a:buClr>
            </a:pPr>
            <a:r>
              <a:rPr lang="en-US" sz="1600" dirty="0"/>
              <a:t>Solar irradiance of 1361 W/m</a:t>
            </a:r>
            <a:r>
              <a:rPr lang="en-US" sz="1600" baseline="30000" dirty="0"/>
              <a:t>2</a:t>
            </a:r>
          </a:p>
          <a:p>
            <a:pPr>
              <a:buClr>
                <a:srgbClr val="939393"/>
              </a:buClr>
              <a:buFont typeface="Arial" pitchFamily="2" charset="0"/>
              <a:buChar char="•"/>
            </a:pPr>
            <a:r>
              <a:rPr lang="en-US" sz="2000" dirty="0"/>
              <a:t>Thermal Problems</a:t>
            </a:r>
          </a:p>
          <a:p>
            <a:pPr marL="569595" lvl="1" indent="-337820">
              <a:buClr>
                <a:srgbClr val="939393"/>
              </a:buClr>
            </a:pPr>
            <a:r>
              <a:rPr lang="en-US" sz="1600" dirty="0"/>
              <a:t>Thermal expansion</a:t>
            </a:r>
          </a:p>
          <a:p>
            <a:pPr marL="569595" lvl="1" indent="-337820">
              <a:buClr>
                <a:srgbClr val="939393"/>
              </a:buClr>
            </a:pPr>
            <a:r>
              <a:rPr lang="en-US" sz="1600" dirty="0"/>
              <a:t>Increase in pressure</a:t>
            </a:r>
          </a:p>
          <a:p>
            <a:pPr marL="569595" lvl="1" indent="-337820">
              <a:buClr>
                <a:srgbClr val="939393"/>
              </a:buClr>
            </a:pPr>
            <a:r>
              <a:rPr lang="en-US" sz="1600" b="1" dirty="0"/>
              <a:t>May exceed operating conditions of materials</a:t>
            </a:r>
          </a:p>
          <a:p>
            <a:pPr>
              <a:buClr>
                <a:srgbClr val="939393"/>
              </a:buClr>
              <a:buFont typeface="Arial" pitchFamily="2" charset="0"/>
              <a:buChar char="•"/>
            </a:pPr>
            <a:r>
              <a:rPr lang="en-US" sz="2000" dirty="0"/>
              <a:t>Simulation Conditions</a:t>
            </a:r>
          </a:p>
          <a:p>
            <a:pPr marL="569595" lvl="1" indent="-337820">
              <a:buClr>
                <a:srgbClr val="939393"/>
              </a:buClr>
            </a:pPr>
            <a:r>
              <a:rPr lang="en-US" sz="1600" dirty="0"/>
              <a:t>1D Simulation chosen due to computational limitations</a:t>
            </a:r>
          </a:p>
          <a:p>
            <a:pPr marL="569595" lvl="1" indent="-337820">
              <a:buClr>
                <a:srgbClr val="939393"/>
              </a:buClr>
            </a:pPr>
            <a:r>
              <a:rPr lang="en-US" sz="1600" dirty="0"/>
              <a:t>Time step of 240s over 5000 iterations to simulate a full lunar cycle</a:t>
            </a:r>
          </a:p>
          <a:p>
            <a:pPr marL="569595" lvl="1" indent="-337820">
              <a:buClr>
                <a:srgbClr val="939393"/>
              </a:buClr>
            </a:pPr>
            <a:r>
              <a:rPr lang="en-US" sz="1600" dirty="0"/>
              <a:t>Assume material to be Kevlar</a:t>
            </a:r>
          </a:p>
          <a:p>
            <a:pPr>
              <a:buClr>
                <a:srgbClr val="939393"/>
              </a:buClr>
              <a:buFont typeface="Arial" pitchFamily="2" charset="0"/>
              <a:buChar char="•"/>
            </a:pPr>
            <a:r>
              <a:rPr lang="en-US" sz="2000" dirty="0"/>
              <a:t>Boundary Conditions</a:t>
            </a:r>
          </a:p>
          <a:p>
            <a:pPr marL="569595" lvl="1" indent="-337820">
              <a:buClr>
                <a:srgbClr val="939393"/>
              </a:buClr>
            </a:pPr>
            <a:r>
              <a:rPr lang="en-US" sz="1600" dirty="0"/>
              <a:t>Constant heat flux applied to outer shell of The Bubble</a:t>
            </a:r>
          </a:p>
          <a:p>
            <a:pPr marL="569595" lvl="1" indent="-337820">
              <a:buClr>
                <a:srgbClr val="939393"/>
              </a:buClr>
            </a:pPr>
            <a:r>
              <a:rPr lang="en-US" sz="1600" dirty="0"/>
              <a:t>Constant surface temperature applied to bottom layers of The Bubble</a:t>
            </a:r>
          </a:p>
          <a:p>
            <a:pPr>
              <a:buClr>
                <a:srgbClr val="939393"/>
              </a:buClr>
              <a:buFont typeface="Arial" pitchFamily="2" charset="0"/>
              <a:buChar char="•"/>
            </a:pPr>
            <a:r>
              <a:rPr lang="en-US" sz="2000" dirty="0"/>
              <a:t>Results</a:t>
            </a:r>
          </a:p>
          <a:p>
            <a:pPr marL="569595" lvl="1" indent="-337820">
              <a:buClr>
                <a:srgbClr val="939393"/>
              </a:buClr>
            </a:pPr>
            <a:r>
              <a:rPr lang="en-US" sz="1600" b="1" dirty="0"/>
              <a:t>Outer layer of shell reaches 785 F</a:t>
            </a:r>
            <a:r>
              <a:rPr lang="en-US" sz="1600" b="1" dirty="0">
                <a:latin typeface="Times New Roman" panose="02020603050405020304" pitchFamily="18" charset="0"/>
                <a:cs typeface="Times New Roman" panose="02020603050405020304" pitchFamily="18" charset="0"/>
              </a:rPr>
              <a:t>°</a:t>
            </a:r>
            <a:r>
              <a:rPr lang="en-US" sz="1600" b="1" dirty="0"/>
              <a:t> </a:t>
            </a:r>
          </a:p>
          <a:p>
            <a:pPr marL="569595" lvl="1" indent="-337820">
              <a:buClr>
                <a:srgbClr val="939393"/>
              </a:buClr>
            </a:pPr>
            <a:r>
              <a:rPr lang="en-US" sz="1600" b="1" dirty="0"/>
              <a:t>Exceeds operation temperatures by 33 F</a:t>
            </a:r>
            <a:r>
              <a:rPr lang="en-US" sz="1600" b="1" dirty="0">
                <a:latin typeface="Times New Roman" panose="02020603050405020304" pitchFamily="18" charset="0"/>
                <a:cs typeface="Times New Roman" panose="02020603050405020304" pitchFamily="18" charset="0"/>
              </a:rPr>
              <a:t>°</a:t>
            </a:r>
            <a:endParaRPr lang="en-US" sz="1600" b="1" dirty="0"/>
          </a:p>
          <a:p>
            <a:pPr marL="569595" lvl="1" indent="-337820">
              <a:buClr>
                <a:srgbClr val="939393"/>
              </a:buClr>
            </a:pPr>
            <a:r>
              <a:rPr lang="en-US" sz="1600" dirty="0"/>
              <a:t>More testing needed</a:t>
            </a:r>
          </a:p>
        </p:txBody>
      </p:sp>
      <p:sp>
        <p:nvSpPr>
          <p:cNvPr id="7" name="Title 2">
            <a:extLst>
              <a:ext uri="{FF2B5EF4-FFF2-40B4-BE49-F238E27FC236}">
                <a16:creationId xmlns:a16="http://schemas.microsoft.com/office/drawing/2014/main" id="{DC06DC83-DB27-C9C3-6496-2471FA88EC2F}"/>
              </a:ext>
            </a:extLst>
          </p:cNvPr>
          <p:cNvSpPr>
            <a:spLocks noGrp="1"/>
          </p:cNvSpPr>
          <p:nvPr>
            <p:ph type="title"/>
          </p:nvPr>
        </p:nvSpPr>
        <p:spPr>
          <a:xfrm>
            <a:off x="143219" y="0"/>
            <a:ext cx="7606090" cy="716097"/>
          </a:xfrm>
        </p:spPr>
        <p:txBody>
          <a:bodyPr>
            <a:noAutofit/>
          </a:bodyPr>
          <a:lstStyle/>
          <a:p>
            <a:r>
              <a:rPr lang="en-US" dirty="0">
                <a:latin typeface="Arial Nova"/>
                <a:ea typeface="UD Digi Kyokasho NK-B"/>
              </a:rPr>
              <a:t>Shell Heating</a:t>
            </a:r>
            <a:endParaRPr lang="en-US" dirty="0"/>
          </a:p>
        </p:txBody>
      </p:sp>
      <p:grpSp>
        <p:nvGrpSpPr>
          <p:cNvPr id="5" name="Group 4">
            <a:extLst>
              <a:ext uri="{FF2B5EF4-FFF2-40B4-BE49-F238E27FC236}">
                <a16:creationId xmlns:a16="http://schemas.microsoft.com/office/drawing/2014/main" id="{528065E8-4A25-4E07-122C-3F3BD917E682}"/>
              </a:ext>
            </a:extLst>
          </p:cNvPr>
          <p:cNvGrpSpPr/>
          <p:nvPr/>
        </p:nvGrpSpPr>
        <p:grpSpPr>
          <a:xfrm>
            <a:off x="6096000" y="1631503"/>
            <a:ext cx="5734050" cy="3594994"/>
            <a:chOff x="6093709" y="353872"/>
            <a:chExt cx="5734050" cy="3594994"/>
          </a:xfrm>
        </p:grpSpPr>
        <p:pic>
          <p:nvPicPr>
            <p:cNvPr id="3" name="Picture 2" descr="A rainbow colored line&#10;&#10;AI-generated content may be incorrect.">
              <a:extLst>
                <a:ext uri="{FF2B5EF4-FFF2-40B4-BE49-F238E27FC236}">
                  <a16:creationId xmlns:a16="http://schemas.microsoft.com/office/drawing/2014/main" id="{4B50AFF5-7F6E-528E-C82B-4E213F6816F4}"/>
                </a:ext>
              </a:extLst>
            </p:cNvPr>
            <p:cNvPicPr>
              <a:picLocks noChangeAspect="1"/>
            </p:cNvPicPr>
            <p:nvPr/>
          </p:nvPicPr>
          <p:blipFill>
            <a:blip r:embed="rId3"/>
            <a:stretch>
              <a:fillRect/>
            </a:stretch>
          </p:blipFill>
          <p:spPr>
            <a:xfrm>
              <a:off x="6093709" y="353872"/>
              <a:ext cx="5734050" cy="3333750"/>
            </a:xfrm>
            <a:prstGeom prst="rect">
              <a:avLst/>
            </a:prstGeom>
            <a:ln w="28575">
              <a:solidFill>
                <a:schemeClr val="tx2"/>
              </a:solidFill>
            </a:ln>
          </p:spPr>
        </p:pic>
        <p:sp>
          <p:nvSpPr>
            <p:cNvPr id="6" name="TextBox 5">
              <a:extLst>
                <a:ext uri="{FF2B5EF4-FFF2-40B4-BE49-F238E27FC236}">
                  <a16:creationId xmlns:a16="http://schemas.microsoft.com/office/drawing/2014/main" id="{1C1BD97A-43A9-9399-F4FA-408BFD762D85}"/>
                </a:ext>
              </a:extLst>
            </p:cNvPr>
            <p:cNvSpPr txBox="1"/>
            <p:nvPr/>
          </p:nvSpPr>
          <p:spPr>
            <a:xfrm>
              <a:off x="7387439" y="3764200"/>
              <a:ext cx="3146589" cy="184666"/>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US" sz="1200"/>
                <a:t>Figure 8. Ansys 1D Heat Transfer Simulation</a:t>
              </a:r>
              <a:endParaRPr lang="en-US" sz="1400"/>
            </a:p>
          </p:txBody>
        </p:sp>
      </p:grpSp>
      <p:sp>
        <p:nvSpPr>
          <p:cNvPr id="2" name="Slide Number Placeholder 1">
            <a:extLst>
              <a:ext uri="{FF2B5EF4-FFF2-40B4-BE49-F238E27FC236}">
                <a16:creationId xmlns:a16="http://schemas.microsoft.com/office/drawing/2014/main" id="{5AD1815E-3B04-BA22-80C3-AEF584CC21AB}"/>
              </a:ext>
            </a:extLst>
          </p:cNvPr>
          <p:cNvSpPr>
            <a:spLocks noGrp="1"/>
          </p:cNvSpPr>
          <p:nvPr>
            <p:ph type="sldNum" sz="quarter" idx="12"/>
          </p:nvPr>
        </p:nvSpPr>
        <p:spPr/>
        <p:txBody>
          <a:bodyPr/>
          <a:lstStyle/>
          <a:p>
            <a:fld id="{63954337-777C-478F-BB37-379719107E1B}" type="slidenum">
              <a:rPr lang="en-US" smtClean="0"/>
              <a:pPr/>
              <a:t>11</a:t>
            </a:fld>
            <a:endParaRPr lang="en-US"/>
          </a:p>
        </p:txBody>
      </p:sp>
      <p:cxnSp>
        <p:nvCxnSpPr>
          <p:cNvPr id="10" name="Straight Connector 9">
            <a:extLst>
              <a:ext uri="{FF2B5EF4-FFF2-40B4-BE49-F238E27FC236}">
                <a16:creationId xmlns:a16="http://schemas.microsoft.com/office/drawing/2014/main" id="{0F40C036-CB94-9AE9-475B-46379A8BB98A}"/>
              </a:ext>
            </a:extLst>
          </p:cNvPr>
          <p:cNvCxnSpPr>
            <a:cxnSpLocks/>
          </p:cNvCxnSpPr>
          <p:nvPr/>
        </p:nvCxnSpPr>
        <p:spPr>
          <a:xfrm>
            <a:off x="8863965" y="2096453"/>
            <a:ext cx="157163"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A9EE326-851A-712F-AE00-ABFEE65A6FB4}"/>
              </a:ext>
            </a:extLst>
          </p:cNvPr>
          <p:cNvCxnSpPr>
            <a:cxnSpLocks/>
          </p:cNvCxnSpPr>
          <p:nvPr/>
        </p:nvCxnSpPr>
        <p:spPr>
          <a:xfrm>
            <a:off x="8863965" y="2596516"/>
            <a:ext cx="157163"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5D2B517A-2E73-79C0-D8AF-04D59B280CBE}"/>
              </a:ext>
            </a:extLst>
          </p:cNvPr>
          <p:cNvCxnSpPr>
            <a:cxnSpLocks/>
          </p:cNvCxnSpPr>
          <p:nvPr/>
        </p:nvCxnSpPr>
        <p:spPr>
          <a:xfrm>
            <a:off x="8863965" y="2755583"/>
            <a:ext cx="157163"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E5A2C82A-1723-7B58-95E7-AF180516CA68}"/>
              </a:ext>
            </a:extLst>
          </p:cNvPr>
          <p:cNvCxnSpPr>
            <a:cxnSpLocks/>
          </p:cNvCxnSpPr>
          <p:nvPr/>
        </p:nvCxnSpPr>
        <p:spPr>
          <a:xfrm>
            <a:off x="8863965" y="2273618"/>
            <a:ext cx="157163"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A175147-12E6-E532-4D40-EA87B9258129}"/>
              </a:ext>
            </a:extLst>
          </p:cNvPr>
          <p:cNvCxnSpPr>
            <a:cxnSpLocks/>
          </p:cNvCxnSpPr>
          <p:nvPr/>
        </p:nvCxnSpPr>
        <p:spPr>
          <a:xfrm>
            <a:off x="8863965" y="2433638"/>
            <a:ext cx="157163"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0FEA78B-F732-AE49-6BBA-C169E438FBE3}"/>
              </a:ext>
            </a:extLst>
          </p:cNvPr>
          <p:cNvCxnSpPr/>
          <p:nvPr/>
        </p:nvCxnSpPr>
        <p:spPr>
          <a:xfrm>
            <a:off x="8999792" y="2092738"/>
            <a:ext cx="1323784" cy="315278"/>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B693616-F961-10A8-9CCB-B3AF6C8685B4}"/>
              </a:ext>
            </a:extLst>
          </p:cNvPr>
          <p:cNvCxnSpPr>
            <a:cxnSpLocks/>
          </p:cNvCxnSpPr>
          <p:nvPr/>
        </p:nvCxnSpPr>
        <p:spPr>
          <a:xfrm>
            <a:off x="9021128" y="2278810"/>
            <a:ext cx="1302448" cy="145350"/>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03B796F-3D70-3BB4-091E-1C5A8B7EBB30}"/>
              </a:ext>
            </a:extLst>
          </p:cNvPr>
          <p:cNvCxnSpPr>
            <a:cxnSpLocks/>
          </p:cNvCxnSpPr>
          <p:nvPr/>
        </p:nvCxnSpPr>
        <p:spPr>
          <a:xfrm flipV="1">
            <a:off x="9021128" y="2421519"/>
            <a:ext cx="1302448" cy="9592"/>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2E195BD-B4A8-CF2E-F274-E1DFEEC89F45}"/>
              </a:ext>
            </a:extLst>
          </p:cNvPr>
          <p:cNvCxnSpPr>
            <a:cxnSpLocks/>
          </p:cNvCxnSpPr>
          <p:nvPr/>
        </p:nvCxnSpPr>
        <p:spPr>
          <a:xfrm flipV="1">
            <a:off x="9021128" y="2414685"/>
            <a:ext cx="1281112" cy="34052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4C58FC9-809D-1F88-CA99-689067DC11EF}"/>
              </a:ext>
            </a:extLst>
          </p:cNvPr>
          <p:cNvCxnSpPr>
            <a:cxnSpLocks/>
          </p:cNvCxnSpPr>
          <p:nvPr/>
        </p:nvCxnSpPr>
        <p:spPr>
          <a:xfrm flipV="1">
            <a:off x="9021128" y="2402540"/>
            <a:ext cx="1302448" cy="194355"/>
          </a:xfrm>
          <a:prstGeom prst="line">
            <a:avLst/>
          </a:prstGeom>
          <a:ln w="12700"/>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50D6FC50-49A0-F7B4-97D3-852594D9FB6A}"/>
              </a:ext>
            </a:extLst>
          </p:cNvPr>
          <p:cNvSpPr txBox="1"/>
          <p:nvPr/>
        </p:nvSpPr>
        <p:spPr>
          <a:xfrm>
            <a:off x="10344912" y="2274053"/>
            <a:ext cx="1191768" cy="230832"/>
          </a:xfrm>
          <a:prstGeom prst="rect">
            <a:avLst/>
          </a:prstGeom>
          <a:noFill/>
        </p:spPr>
        <p:txBody>
          <a:bodyPr wrap="square" lIns="0" tIns="0" rIns="0" bIns="0" rtlCol="0">
            <a:spAutoFit/>
          </a:bodyPr>
          <a:lstStyle/>
          <a:p>
            <a:pPr algn="l"/>
            <a:r>
              <a:rPr lang="en-US" sz="1500" dirty="0"/>
              <a:t>Kevlar Shells</a:t>
            </a:r>
          </a:p>
        </p:txBody>
      </p:sp>
    </p:spTree>
    <p:extLst>
      <p:ext uri="{BB962C8B-B14F-4D97-AF65-F5344CB8AC3E}">
        <p14:creationId xmlns:p14="http://schemas.microsoft.com/office/powerpoint/2010/main" val="83138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FD967-5E8A-BB21-35EC-DD5F96C90B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7BA8B1-835E-3A5F-38F4-7A3A8641929F}"/>
              </a:ext>
            </a:extLst>
          </p:cNvPr>
          <p:cNvSpPr>
            <a:spLocks noGrp="1"/>
          </p:cNvSpPr>
          <p:nvPr>
            <p:ph type="title"/>
          </p:nvPr>
        </p:nvSpPr>
        <p:spPr>
          <a:xfrm>
            <a:off x="457200" y="2867119"/>
            <a:ext cx="11277600" cy="1123761"/>
          </a:xfrm>
        </p:spPr>
        <p:txBody>
          <a:bodyPr anchor="ctr"/>
          <a:lstStyle/>
          <a:p>
            <a:pPr algn="ctr"/>
            <a:r>
              <a:rPr lang="en-US">
                <a:latin typeface="Arial Nova"/>
                <a:ea typeface="UD Digi Kyokasho NK-B"/>
              </a:rPr>
              <a:t>The Bubbles</a:t>
            </a:r>
            <a:endParaRPr lang="en-US"/>
          </a:p>
        </p:txBody>
      </p:sp>
      <p:sp>
        <p:nvSpPr>
          <p:cNvPr id="2" name="Slide Number Placeholder 1">
            <a:extLst>
              <a:ext uri="{FF2B5EF4-FFF2-40B4-BE49-F238E27FC236}">
                <a16:creationId xmlns:a16="http://schemas.microsoft.com/office/drawing/2014/main" id="{D39E2EC6-8661-B6E4-542F-42BEEEBBD909}"/>
              </a:ext>
            </a:extLst>
          </p:cNvPr>
          <p:cNvSpPr>
            <a:spLocks noGrp="1"/>
          </p:cNvSpPr>
          <p:nvPr>
            <p:ph type="sldNum" sz="quarter" idx="12"/>
          </p:nvPr>
        </p:nvSpPr>
        <p:spPr/>
        <p:txBody>
          <a:bodyPr/>
          <a:lstStyle/>
          <a:p>
            <a:fld id="{63954337-777C-478F-BB37-379719107E1B}" type="slidenum">
              <a:rPr lang="en-US" smtClean="0"/>
              <a:pPr/>
              <a:t>12</a:t>
            </a:fld>
            <a:endParaRPr lang="en-US"/>
          </a:p>
        </p:txBody>
      </p:sp>
    </p:spTree>
    <p:extLst>
      <p:ext uri="{BB962C8B-B14F-4D97-AF65-F5344CB8AC3E}">
        <p14:creationId xmlns:p14="http://schemas.microsoft.com/office/powerpoint/2010/main" val="313319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1BAD79-2484-8335-BF56-C91E3095CCCD}"/>
              </a:ext>
            </a:extLst>
          </p:cNvPr>
          <p:cNvSpPr>
            <a:spLocks noGrp="1"/>
          </p:cNvSpPr>
          <p:nvPr>
            <p:ph type="sldNum" sz="quarter" idx="12"/>
          </p:nvPr>
        </p:nvSpPr>
        <p:spPr/>
        <p:txBody>
          <a:bodyPr/>
          <a:lstStyle/>
          <a:p>
            <a:fld id="{63954337-777C-478F-BB37-379719107E1B}" type="slidenum">
              <a:rPr lang="en-US" smtClean="0"/>
              <a:pPr/>
              <a:t>13</a:t>
            </a:fld>
            <a:endParaRPr lang="en-US"/>
          </a:p>
        </p:txBody>
      </p:sp>
      <p:sp>
        <p:nvSpPr>
          <p:cNvPr id="2" name="Title 1">
            <a:extLst>
              <a:ext uri="{FF2B5EF4-FFF2-40B4-BE49-F238E27FC236}">
                <a16:creationId xmlns:a16="http://schemas.microsoft.com/office/drawing/2014/main" id="{EBA45085-E7C3-35D6-F73D-509D12DBA84B}"/>
              </a:ext>
            </a:extLst>
          </p:cNvPr>
          <p:cNvSpPr>
            <a:spLocks noGrp="1"/>
          </p:cNvSpPr>
          <p:nvPr>
            <p:ph type="title"/>
          </p:nvPr>
        </p:nvSpPr>
        <p:spPr/>
        <p:txBody>
          <a:bodyPr/>
          <a:lstStyle/>
          <a:p>
            <a:r>
              <a:rPr lang="en-US">
                <a:latin typeface="Arial Nova"/>
                <a:ea typeface="UD Digi Kyokasho NK-B"/>
              </a:rPr>
              <a:t>Full Scale Dome Methodology</a:t>
            </a:r>
            <a:endParaRPr lang="en-US"/>
          </a:p>
        </p:txBody>
      </p:sp>
      <p:sp>
        <p:nvSpPr>
          <p:cNvPr id="3" name="Content Placeholder 2">
            <a:extLst>
              <a:ext uri="{FF2B5EF4-FFF2-40B4-BE49-F238E27FC236}">
                <a16:creationId xmlns:a16="http://schemas.microsoft.com/office/drawing/2014/main" id="{360C157C-FC54-5640-7B19-F7DF948BBCEB}"/>
              </a:ext>
            </a:extLst>
          </p:cNvPr>
          <p:cNvSpPr>
            <a:spLocks noGrp="1"/>
          </p:cNvSpPr>
          <p:nvPr>
            <p:ph sz="quarter" idx="14"/>
          </p:nvPr>
        </p:nvSpPr>
        <p:spPr>
          <a:xfrm>
            <a:off x="143220" y="845504"/>
            <a:ext cx="5069503" cy="5166992"/>
          </a:xfrm>
        </p:spPr>
        <p:txBody>
          <a:bodyPr vert="horz" lIns="0" tIns="0" rIns="0" bIns="0" rtlCol="0" anchor="t">
            <a:normAutofit/>
          </a:bodyPr>
          <a:lstStyle/>
          <a:p>
            <a:r>
              <a:rPr lang="en-US" sz="2000"/>
              <a:t>Concept started using the 80ft diameter and 20ft height. Used </a:t>
            </a:r>
            <a:r>
              <a:rPr lang="en-US" sz="2000" b="1"/>
              <a:t>partial hemispherical structure for optimal volume</a:t>
            </a:r>
            <a:r>
              <a:rPr lang="en-US" sz="2000"/>
              <a:t>.</a:t>
            </a:r>
          </a:p>
          <a:p>
            <a:pPr>
              <a:buClr>
                <a:srgbClr val="939393"/>
              </a:buClr>
            </a:pPr>
            <a:r>
              <a:rPr lang="en-US" sz="2000" b="1"/>
              <a:t>Reusability is a focus</a:t>
            </a:r>
            <a:r>
              <a:rPr lang="en-US" sz="2000"/>
              <a:t> as a production facility.</a:t>
            </a:r>
          </a:p>
          <a:p>
            <a:pPr marL="569595" lvl="1" indent="-337820">
              <a:buClr>
                <a:srgbClr val="939393"/>
              </a:buClr>
              <a:buFont typeface="Courier New" panose="020B0604020202020204" pitchFamily="34" charset="0"/>
              <a:buChar char="o"/>
            </a:pPr>
            <a:r>
              <a:rPr lang="en-US" sz="1600"/>
              <a:t>Shell (fabric) material is not pierced through each assembly or disassembly.</a:t>
            </a:r>
          </a:p>
          <a:p>
            <a:pPr marL="569595" lvl="1" indent="-337820">
              <a:buClr>
                <a:srgbClr val="939393"/>
              </a:buClr>
              <a:buFont typeface="Courier New" panose="020B0604020202020204" pitchFamily="34" charset="0"/>
              <a:buChar char="o"/>
            </a:pPr>
            <a:r>
              <a:rPr lang="en-US" sz="1600"/>
              <a:t>No holes in shell reduce stress concentrations.</a:t>
            </a:r>
          </a:p>
          <a:p>
            <a:pPr>
              <a:buClr>
                <a:srgbClr val="939393"/>
              </a:buClr>
            </a:pPr>
            <a:r>
              <a:rPr lang="en-US" sz="2000" b="1"/>
              <a:t>Modularity of clamp pieces and shell material ensure easy transportation, unloading, and assembly on site</a:t>
            </a:r>
            <a:r>
              <a:rPr lang="en-US" sz="2000"/>
              <a:t>.</a:t>
            </a:r>
          </a:p>
          <a:p>
            <a:pPr marL="569595" lvl="1" indent="-337820">
              <a:buClr>
                <a:srgbClr val="939393"/>
              </a:buClr>
              <a:buFont typeface="Courier New" panose="020B0604020202020204" pitchFamily="34" charset="0"/>
              <a:buChar char="o"/>
            </a:pPr>
            <a:r>
              <a:rPr lang="en-US" sz="1600"/>
              <a:t>Minimal specialized tools required, enhanced serviceability, and long-term maintenance.</a:t>
            </a:r>
          </a:p>
          <a:p>
            <a:pPr>
              <a:buClr>
                <a:srgbClr val="939393"/>
              </a:buClr>
            </a:pPr>
            <a:endParaRPr lang="en-US" sz="2000"/>
          </a:p>
          <a:p>
            <a:pPr marL="0" indent="0">
              <a:buClr>
                <a:srgbClr val="939393"/>
              </a:buClr>
              <a:buNone/>
            </a:pPr>
            <a:endParaRPr lang="en-US" sz="2000"/>
          </a:p>
        </p:txBody>
      </p:sp>
      <p:sp>
        <p:nvSpPr>
          <p:cNvPr id="11" name="TextBox 10">
            <a:extLst>
              <a:ext uri="{FF2B5EF4-FFF2-40B4-BE49-F238E27FC236}">
                <a16:creationId xmlns:a16="http://schemas.microsoft.com/office/drawing/2014/main" id="{76A3D2F4-13C6-C96E-6452-3E08C7B20AA5}"/>
              </a:ext>
            </a:extLst>
          </p:cNvPr>
          <p:cNvSpPr txBox="1"/>
          <p:nvPr/>
        </p:nvSpPr>
        <p:spPr>
          <a:xfrm>
            <a:off x="6004336" y="5696805"/>
            <a:ext cx="4904827" cy="184666"/>
          </a:xfrm>
          <a:prstGeom prst="rect">
            <a:avLst/>
          </a:prstGeom>
          <a:noFill/>
          <a:ln w="19050">
            <a:noFill/>
          </a:ln>
        </p:spPr>
        <p:txBody>
          <a:bodyPr wrap="square" lIns="0" tIns="0" rIns="0" bIns="0" rtlCol="0" anchor="t">
            <a:spAutoFit/>
          </a:bodyPr>
          <a:lstStyle/>
          <a:p>
            <a:pPr algn="ctr"/>
            <a:r>
              <a:rPr lang="en-US" sz="1200"/>
              <a:t>Figure 11. Multi-Shell Design concept</a:t>
            </a:r>
            <a:endParaRPr lang="en-US" dirty="0"/>
          </a:p>
        </p:txBody>
      </p:sp>
      <p:grpSp>
        <p:nvGrpSpPr>
          <p:cNvPr id="16" name="Group 15">
            <a:extLst>
              <a:ext uri="{FF2B5EF4-FFF2-40B4-BE49-F238E27FC236}">
                <a16:creationId xmlns:a16="http://schemas.microsoft.com/office/drawing/2014/main" id="{0E3018FB-9D1B-A29F-E427-90D3BDF76184}"/>
              </a:ext>
            </a:extLst>
          </p:cNvPr>
          <p:cNvGrpSpPr/>
          <p:nvPr/>
        </p:nvGrpSpPr>
        <p:grpSpPr>
          <a:xfrm>
            <a:off x="5153864" y="1045887"/>
            <a:ext cx="2837399" cy="2236303"/>
            <a:chOff x="5094809" y="1406638"/>
            <a:chExt cx="2837399" cy="2236303"/>
          </a:xfrm>
        </p:grpSpPr>
        <p:pic>
          <p:nvPicPr>
            <p:cNvPr id="5" name="Picture 4" descr="A green circle with a black background&#10;&#10;AI-generated content may be incorrect.">
              <a:extLst>
                <a:ext uri="{FF2B5EF4-FFF2-40B4-BE49-F238E27FC236}">
                  <a16:creationId xmlns:a16="http://schemas.microsoft.com/office/drawing/2014/main" id="{69D2D5A5-EE7F-367E-3BFB-E4FAEEABA5A9}"/>
                </a:ext>
              </a:extLst>
            </p:cNvPr>
            <p:cNvPicPr>
              <a:picLocks noChangeAspect="1"/>
            </p:cNvPicPr>
            <p:nvPr/>
          </p:nvPicPr>
          <p:blipFill>
            <a:blip r:embed="rId2"/>
            <a:srcRect b="30980"/>
            <a:stretch/>
          </p:blipFill>
          <p:spPr>
            <a:xfrm>
              <a:off x="5094809" y="1406638"/>
              <a:ext cx="2762250" cy="1860478"/>
            </a:xfrm>
            <a:prstGeom prst="rect">
              <a:avLst/>
            </a:prstGeom>
          </p:spPr>
        </p:pic>
        <p:sp>
          <p:nvSpPr>
            <p:cNvPr id="14" name="TextBox 13">
              <a:extLst>
                <a:ext uri="{FF2B5EF4-FFF2-40B4-BE49-F238E27FC236}">
                  <a16:creationId xmlns:a16="http://schemas.microsoft.com/office/drawing/2014/main" id="{8797BB02-7ADD-704E-04E8-1F19D3CB1756}"/>
                </a:ext>
              </a:extLst>
            </p:cNvPr>
            <p:cNvSpPr txBox="1"/>
            <p:nvPr/>
          </p:nvSpPr>
          <p:spPr>
            <a:xfrm>
              <a:off x="5169958" y="3273609"/>
              <a:ext cx="2762250" cy="369332"/>
            </a:xfrm>
            <a:prstGeom prst="rect">
              <a:avLst/>
            </a:prstGeom>
            <a:noFill/>
            <a:ln w="19050">
              <a:noFill/>
            </a:ln>
          </p:spPr>
          <p:txBody>
            <a:bodyPr wrap="square" lIns="0" tIns="0" rIns="0" bIns="0" rtlCol="0" anchor="t">
              <a:spAutoFit/>
            </a:bodyPr>
            <a:lstStyle/>
            <a:p>
              <a:pPr algn="ctr"/>
              <a:r>
                <a:rPr lang="en-US" sz="1200"/>
                <a:t>Figure 9. Partial Hemisphere geometry [7]</a:t>
              </a:r>
              <a:endParaRPr lang="en-US"/>
            </a:p>
          </p:txBody>
        </p:sp>
      </p:grpSp>
      <p:grpSp>
        <p:nvGrpSpPr>
          <p:cNvPr id="17" name="Group 16">
            <a:extLst>
              <a:ext uri="{FF2B5EF4-FFF2-40B4-BE49-F238E27FC236}">
                <a16:creationId xmlns:a16="http://schemas.microsoft.com/office/drawing/2014/main" id="{27D83460-5FAC-F9AF-5F81-807CAD4501CA}"/>
              </a:ext>
            </a:extLst>
          </p:cNvPr>
          <p:cNvGrpSpPr/>
          <p:nvPr/>
        </p:nvGrpSpPr>
        <p:grpSpPr>
          <a:xfrm>
            <a:off x="8059208" y="-1587"/>
            <a:ext cx="4128433" cy="3488447"/>
            <a:chOff x="8059208" y="-1587"/>
            <a:chExt cx="4128433" cy="3488447"/>
          </a:xfrm>
        </p:grpSpPr>
        <p:pic>
          <p:nvPicPr>
            <p:cNvPr id="6" name="Picture 5" descr="A close-up of a glass&#10;&#10;AI-generated content may be incorrect.">
              <a:extLst>
                <a:ext uri="{FF2B5EF4-FFF2-40B4-BE49-F238E27FC236}">
                  <a16:creationId xmlns:a16="http://schemas.microsoft.com/office/drawing/2014/main" id="{AE033358-06A5-C0FB-C68F-FD4031B924D6}"/>
                </a:ext>
              </a:extLst>
            </p:cNvPr>
            <p:cNvPicPr>
              <a:picLocks noChangeAspect="1"/>
            </p:cNvPicPr>
            <p:nvPr/>
          </p:nvPicPr>
          <p:blipFill>
            <a:blip r:embed="rId3"/>
            <a:srcRect l="17283" r="158" b="319"/>
            <a:stretch/>
          </p:blipFill>
          <p:spPr>
            <a:xfrm>
              <a:off x="8059208" y="-1587"/>
              <a:ext cx="4128433" cy="3294619"/>
            </a:xfrm>
            <a:prstGeom prst="rect">
              <a:avLst/>
            </a:prstGeom>
          </p:spPr>
        </p:pic>
        <p:sp>
          <p:nvSpPr>
            <p:cNvPr id="15" name="TextBox 14">
              <a:extLst>
                <a:ext uri="{FF2B5EF4-FFF2-40B4-BE49-F238E27FC236}">
                  <a16:creationId xmlns:a16="http://schemas.microsoft.com/office/drawing/2014/main" id="{C613F99F-09A5-3F87-2651-5E2C324FA8BE}"/>
                </a:ext>
              </a:extLst>
            </p:cNvPr>
            <p:cNvSpPr txBox="1"/>
            <p:nvPr/>
          </p:nvSpPr>
          <p:spPr>
            <a:xfrm>
              <a:off x="8717216" y="3303894"/>
              <a:ext cx="2812416" cy="182966"/>
            </a:xfrm>
            <a:prstGeom prst="rect">
              <a:avLst/>
            </a:prstGeom>
            <a:noFill/>
            <a:ln w="19050">
              <a:noFill/>
            </a:ln>
          </p:spPr>
          <p:txBody>
            <a:bodyPr wrap="square" lIns="0" tIns="0" rIns="0" bIns="0" rtlCol="0" anchor="t">
              <a:spAutoFit/>
            </a:bodyPr>
            <a:lstStyle/>
            <a:p>
              <a:pPr algn="ctr"/>
              <a:r>
                <a:rPr lang="en-US" sz="1200"/>
                <a:t>Figure 10. Dome with clamp cutaway</a:t>
              </a:r>
              <a:endParaRPr lang="en-US"/>
            </a:p>
          </p:txBody>
        </p:sp>
      </p:grpSp>
      <p:pic>
        <p:nvPicPr>
          <p:cNvPr id="13" name="Picture 12" descr="A black and white image of a robotic arm&#10;&#10;AI-generated content may be incorrect.">
            <a:extLst>
              <a:ext uri="{FF2B5EF4-FFF2-40B4-BE49-F238E27FC236}">
                <a16:creationId xmlns:a16="http://schemas.microsoft.com/office/drawing/2014/main" id="{3B96C0AB-3AC1-433E-C6F0-E7F3A18ED39F}"/>
              </a:ext>
            </a:extLst>
          </p:cNvPr>
          <p:cNvPicPr>
            <a:picLocks noChangeAspect="1"/>
          </p:cNvPicPr>
          <p:nvPr/>
        </p:nvPicPr>
        <p:blipFill>
          <a:blip r:embed="rId4"/>
          <a:stretch>
            <a:fillRect/>
          </a:stretch>
        </p:blipFill>
        <p:spPr>
          <a:xfrm>
            <a:off x="5951925" y="3646887"/>
            <a:ext cx="5018868" cy="1975764"/>
          </a:xfrm>
          <a:prstGeom prst="rect">
            <a:avLst/>
          </a:prstGeom>
        </p:spPr>
      </p:pic>
    </p:spTree>
    <p:extLst>
      <p:ext uri="{BB962C8B-B14F-4D97-AF65-F5344CB8AC3E}">
        <p14:creationId xmlns:p14="http://schemas.microsoft.com/office/powerpoint/2010/main" val="283337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AB9B3-5180-1EFC-E12C-7D52A7F628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005511-EBB6-A212-D13E-AF64EE8F750D}"/>
              </a:ext>
            </a:extLst>
          </p:cNvPr>
          <p:cNvSpPr>
            <a:spLocks noGrp="1"/>
          </p:cNvSpPr>
          <p:nvPr>
            <p:ph type="sldNum" sz="quarter" idx="12"/>
          </p:nvPr>
        </p:nvSpPr>
        <p:spPr/>
        <p:txBody>
          <a:bodyPr/>
          <a:lstStyle/>
          <a:p>
            <a:fld id="{63954337-777C-478F-BB37-379719107E1B}" type="slidenum">
              <a:rPr lang="en-US" smtClean="0"/>
              <a:pPr/>
              <a:t>14</a:t>
            </a:fld>
            <a:endParaRPr lang="en-US"/>
          </a:p>
        </p:txBody>
      </p:sp>
      <p:sp>
        <p:nvSpPr>
          <p:cNvPr id="2" name="Title 1">
            <a:extLst>
              <a:ext uri="{FF2B5EF4-FFF2-40B4-BE49-F238E27FC236}">
                <a16:creationId xmlns:a16="http://schemas.microsoft.com/office/drawing/2014/main" id="{117FF00A-C3CC-0F3A-8B4E-46B111BEC8FB}"/>
              </a:ext>
            </a:extLst>
          </p:cNvPr>
          <p:cNvSpPr>
            <a:spLocks noGrp="1"/>
          </p:cNvSpPr>
          <p:nvPr>
            <p:ph type="title"/>
          </p:nvPr>
        </p:nvSpPr>
        <p:spPr/>
        <p:txBody>
          <a:bodyPr/>
          <a:lstStyle/>
          <a:p>
            <a:r>
              <a:rPr lang="en-US">
                <a:latin typeface="Arial Nova"/>
                <a:ea typeface="UD Digi Kyokasho NK-B"/>
              </a:rPr>
              <a:t>Full Scale Dome Single Shell</a:t>
            </a:r>
            <a:endParaRPr lang="en-US"/>
          </a:p>
        </p:txBody>
      </p:sp>
      <p:sp>
        <p:nvSpPr>
          <p:cNvPr id="3" name="Content Placeholder 2">
            <a:extLst>
              <a:ext uri="{FF2B5EF4-FFF2-40B4-BE49-F238E27FC236}">
                <a16:creationId xmlns:a16="http://schemas.microsoft.com/office/drawing/2014/main" id="{A6427092-AA0F-072C-3D7B-878E8D88B848}"/>
              </a:ext>
            </a:extLst>
          </p:cNvPr>
          <p:cNvSpPr>
            <a:spLocks noGrp="1"/>
          </p:cNvSpPr>
          <p:nvPr>
            <p:ph sz="quarter" idx="14"/>
          </p:nvPr>
        </p:nvSpPr>
        <p:spPr/>
        <p:txBody>
          <a:bodyPr vert="horz" lIns="0" tIns="0" rIns="0" bIns="0" rtlCol="0" anchor="t">
            <a:normAutofit/>
          </a:bodyPr>
          <a:lstStyle/>
          <a:p>
            <a:pPr>
              <a:buClr>
                <a:srgbClr val="939393"/>
              </a:buClr>
            </a:pPr>
            <a:r>
              <a:rPr lang="en-US" sz="2000" b="1" dirty="0"/>
              <a:t>Clamp design emphasizes friction and clamping force to hold down shells.</a:t>
            </a:r>
          </a:p>
          <a:p>
            <a:pPr marL="569595" lvl="1" indent="-337820">
              <a:buClr>
                <a:srgbClr val="939393"/>
              </a:buClr>
            </a:pPr>
            <a:r>
              <a:rPr lang="en-US" sz="1600" dirty="0"/>
              <a:t>Simple design to reduce regolith collection issues between assemblies.</a:t>
            </a:r>
          </a:p>
          <a:p>
            <a:pPr marL="569595" lvl="1" indent="-337820">
              <a:buClr>
                <a:srgbClr val="939393"/>
              </a:buClr>
            </a:pPr>
            <a:r>
              <a:rPr lang="en-US" sz="1600" dirty="0"/>
              <a:t>Holds a 32.7 degrees angle to optimize for natural shell shape.</a:t>
            </a:r>
          </a:p>
          <a:p>
            <a:pPr>
              <a:buClr>
                <a:srgbClr val="939393"/>
              </a:buClr>
            </a:pPr>
            <a:r>
              <a:rPr lang="en-US" sz="2000" b="1" dirty="0"/>
              <a:t>Clamps are bolted together to create the full circular structure</a:t>
            </a:r>
            <a:r>
              <a:rPr lang="en-US" sz="2000" dirty="0"/>
              <a:t>, 42 units in total for the 80ft diameter ring.</a:t>
            </a:r>
            <a:endParaRPr lang="en-US" dirty="0"/>
          </a:p>
          <a:p>
            <a:pPr>
              <a:buClr>
                <a:srgbClr val="939393"/>
              </a:buClr>
            </a:pPr>
            <a:r>
              <a:rPr lang="en-US" sz="2000" dirty="0"/>
              <a:t>Current clamping area is ~1,690 square inches per clamp module (~11.7 square ft). </a:t>
            </a:r>
          </a:p>
          <a:p>
            <a:pPr lvl="1">
              <a:buClr>
                <a:srgbClr val="939393"/>
              </a:buClr>
            </a:pPr>
            <a:r>
              <a:rPr lang="en-US" sz="1600" dirty="0"/>
              <a:t>70,980 sq in or 493 sq ft in total.</a:t>
            </a:r>
          </a:p>
          <a:p>
            <a:pPr>
              <a:buClr>
                <a:srgbClr val="939393"/>
              </a:buClr>
            </a:pPr>
            <a:r>
              <a:rPr lang="en-US" sz="2000" dirty="0"/>
              <a:t>Weight of each clamp, assuming Al 6061, in a lunar environment is a combined 600 lbs.</a:t>
            </a:r>
          </a:p>
          <a:p>
            <a:pPr>
              <a:buClr>
                <a:srgbClr val="939393"/>
              </a:buClr>
            </a:pPr>
            <a:endParaRPr lang="en-US" sz="2000" dirty="0"/>
          </a:p>
          <a:p>
            <a:pPr>
              <a:buClr>
                <a:srgbClr val="939393"/>
              </a:buClr>
            </a:pPr>
            <a:endParaRPr lang="en-US" sz="2000" dirty="0"/>
          </a:p>
          <a:p>
            <a:pPr marL="0" indent="0">
              <a:buClr>
                <a:srgbClr val="939393"/>
              </a:buClr>
              <a:buNone/>
            </a:pPr>
            <a:endParaRPr lang="en-US" sz="2000" dirty="0"/>
          </a:p>
        </p:txBody>
      </p:sp>
      <p:grpSp>
        <p:nvGrpSpPr>
          <p:cNvPr id="11" name="Group 10">
            <a:extLst>
              <a:ext uri="{FF2B5EF4-FFF2-40B4-BE49-F238E27FC236}">
                <a16:creationId xmlns:a16="http://schemas.microsoft.com/office/drawing/2014/main" id="{CBE6442B-8673-BBC3-59C0-16E775BC68E5}"/>
              </a:ext>
            </a:extLst>
          </p:cNvPr>
          <p:cNvGrpSpPr/>
          <p:nvPr/>
        </p:nvGrpSpPr>
        <p:grpSpPr>
          <a:xfrm>
            <a:off x="6670846" y="64995"/>
            <a:ext cx="4904827" cy="3139745"/>
            <a:chOff x="7824943" y="-1587"/>
            <a:chExt cx="4904827" cy="3139745"/>
          </a:xfrm>
        </p:grpSpPr>
        <p:pic>
          <p:nvPicPr>
            <p:cNvPr id="6" name="Picture 5" descr="A close-up of a glass&#10;&#10;AI-generated content may be incorrect.">
              <a:extLst>
                <a:ext uri="{FF2B5EF4-FFF2-40B4-BE49-F238E27FC236}">
                  <a16:creationId xmlns:a16="http://schemas.microsoft.com/office/drawing/2014/main" id="{53E12BEA-D3C1-64D8-5B1A-0BF7E3B8DD09}"/>
                </a:ext>
              </a:extLst>
            </p:cNvPr>
            <p:cNvPicPr>
              <a:picLocks noChangeAspect="1"/>
            </p:cNvPicPr>
            <p:nvPr/>
          </p:nvPicPr>
          <p:blipFill>
            <a:blip r:embed="rId2"/>
            <a:srcRect l="17283" r="158" b="319"/>
            <a:stretch/>
          </p:blipFill>
          <p:spPr>
            <a:xfrm>
              <a:off x="8440208" y="-1587"/>
              <a:ext cx="3542280" cy="2776850"/>
            </a:xfrm>
            <a:prstGeom prst="rect">
              <a:avLst/>
            </a:prstGeom>
          </p:spPr>
        </p:pic>
        <p:sp>
          <p:nvSpPr>
            <p:cNvPr id="9" name="TextBox 8">
              <a:extLst>
                <a:ext uri="{FF2B5EF4-FFF2-40B4-BE49-F238E27FC236}">
                  <a16:creationId xmlns:a16="http://schemas.microsoft.com/office/drawing/2014/main" id="{ABE1FAD9-3897-64D0-463F-C7FE00D5FDB0}"/>
                </a:ext>
              </a:extLst>
            </p:cNvPr>
            <p:cNvSpPr txBox="1"/>
            <p:nvPr/>
          </p:nvSpPr>
          <p:spPr>
            <a:xfrm>
              <a:off x="7824943" y="2768826"/>
              <a:ext cx="4904827" cy="369332"/>
            </a:xfrm>
            <a:prstGeom prst="rect">
              <a:avLst/>
            </a:prstGeom>
            <a:noFill/>
            <a:ln w="19050">
              <a:noFill/>
            </a:ln>
          </p:spPr>
          <p:txBody>
            <a:bodyPr wrap="square" lIns="0" tIns="0" rIns="0" bIns="0" rtlCol="0" anchor="t">
              <a:spAutoFit/>
            </a:bodyPr>
            <a:lstStyle/>
            <a:p>
              <a:pPr algn="ctr"/>
              <a:r>
                <a:rPr lang="en-US" sz="1200" dirty="0"/>
                <a:t>Figure 12. Dome with clamp cutaway</a:t>
              </a:r>
              <a:endParaRPr lang="en-US" sz="1200" dirty="0">
                <a:solidFill>
                  <a:srgbClr val="000000"/>
                </a:solidFill>
              </a:endParaRPr>
            </a:p>
            <a:p>
              <a:pPr algn="ctr"/>
              <a:endParaRPr lang="en-US" sz="1200" dirty="0"/>
            </a:p>
          </p:txBody>
        </p:sp>
      </p:grpSp>
      <p:sp>
        <p:nvSpPr>
          <p:cNvPr id="12" name="TextBox 11">
            <a:extLst>
              <a:ext uri="{FF2B5EF4-FFF2-40B4-BE49-F238E27FC236}">
                <a16:creationId xmlns:a16="http://schemas.microsoft.com/office/drawing/2014/main" id="{E6D9E20B-54AE-AF9D-5336-4E305A058CDC}"/>
              </a:ext>
            </a:extLst>
          </p:cNvPr>
          <p:cNvSpPr txBox="1"/>
          <p:nvPr/>
        </p:nvSpPr>
        <p:spPr>
          <a:xfrm>
            <a:off x="6418174" y="5767981"/>
            <a:ext cx="4904827" cy="184666"/>
          </a:xfrm>
          <a:prstGeom prst="rect">
            <a:avLst/>
          </a:prstGeom>
          <a:noFill/>
          <a:ln w="19050">
            <a:noFill/>
          </a:ln>
        </p:spPr>
        <p:txBody>
          <a:bodyPr wrap="square" lIns="0" tIns="0" rIns="0" bIns="0" rtlCol="0" anchor="t">
            <a:spAutoFit/>
          </a:bodyPr>
          <a:lstStyle/>
          <a:p>
            <a:pPr algn="ctr"/>
            <a:r>
              <a:rPr lang="en-US" sz="1200" dirty="0"/>
              <a:t>Figure 13. Clamping mechanism</a:t>
            </a:r>
            <a:endParaRPr lang="en-US" dirty="0"/>
          </a:p>
        </p:txBody>
      </p:sp>
      <p:pic>
        <p:nvPicPr>
          <p:cNvPr id="5" name="Picture 4">
            <a:extLst>
              <a:ext uri="{FF2B5EF4-FFF2-40B4-BE49-F238E27FC236}">
                <a16:creationId xmlns:a16="http://schemas.microsoft.com/office/drawing/2014/main" id="{2CA2CAFF-5E53-A213-1A15-CB4634EB4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854" y="3019678"/>
            <a:ext cx="4779147" cy="2692477"/>
          </a:xfrm>
          <a:prstGeom prst="rect">
            <a:avLst/>
          </a:prstGeom>
        </p:spPr>
      </p:pic>
    </p:spTree>
    <p:extLst>
      <p:ext uri="{BB962C8B-B14F-4D97-AF65-F5344CB8AC3E}">
        <p14:creationId xmlns:p14="http://schemas.microsoft.com/office/powerpoint/2010/main" val="288053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6BBB-074D-5A2D-4C14-6233EF3D7AA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16E79-050C-B753-996E-57AA2F834C90}"/>
              </a:ext>
            </a:extLst>
          </p:cNvPr>
          <p:cNvSpPr>
            <a:spLocks noGrp="1"/>
          </p:cNvSpPr>
          <p:nvPr>
            <p:ph type="sldNum" sz="quarter" idx="12"/>
          </p:nvPr>
        </p:nvSpPr>
        <p:spPr/>
        <p:txBody>
          <a:bodyPr/>
          <a:lstStyle/>
          <a:p>
            <a:fld id="{63954337-777C-478F-BB37-379719107E1B}" type="slidenum">
              <a:rPr lang="en-US" smtClean="0"/>
              <a:pPr/>
              <a:t>15</a:t>
            </a:fld>
            <a:endParaRPr lang="en-US"/>
          </a:p>
        </p:txBody>
      </p:sp>
      <p:sp>
        <p:nvSpPr>
          <p:cNvPr id="2" name="Title 1">
            <a:extLst>
              <a:ext uri="{FF2B5EF4-FFF2-40B4-BE49-F238E27FC236}">
                <a16:creationId xmlns:a16="http://schemas.microsoft.com/office/drawing/2014/main" id="{020505AF-5EAD-C338-35F0-6D5EA4CCE72E}"/>
              </a:ext>
            </a:extLst>
          </p:cNvPr>
          <p:cNvSpPr>
            <a:spLocks noGrp="1"/>
          </p:cNvSpPr>
          <p:nvPr>
            <p:ph type="title"/>
          </p:nvPr>
        </p:nvSpPr>
        <p:spPr/>
        <p:txBody>
          <a:bodyPr/>
          <a:lstStyle/>
          <a:p>
            <a:r>
              <a:rPr lang="en-US">
                <a:latin typeface="Arial Nova"/>
                <a:ea typeface="UD Digi Kyokasho NK-B"/>
              </a:rPr>
              <a:t>Full Scale Dome Multi-Shell</a:t>
            </a:r>
            <a:endParaRPr lang="en-US"/>
          </a:p>
        </p:txBody>
      </p:sp>
      <p:sp>
        <p:nvSpPr>
          <p:cNvPr id="3" name="Content Placeholder 2">
            <a:extLst>
              <a:ext uri="{FF2B5EF4-FFF2-40B4-BE49-F238E27FC236}">
                <a16:creationId xmlns:a16="http://schemas.microsoft.com/office/drawing/2014/main" id="{D7E8DB84-DE91-6FB1-EE05-93ADDAA374B9}"/>
              </a:ext>
            </a:extLst>
          </p:cNvPr>
          <p:cNvSpPr>
            <a:spLocks noGrp="1"/>
          </p:cNvSpPr>
          <p:nvPr>
            <p:ph sz="quarter" idx="14"/>
          </p:nvPr>
        </p:nvSpPr>
        <p:spPr/>
        <p:txBody>
          <a:bodyPr vert="horz" lIns="0" tIns="0" rIns="0" bIns="0" rtlCol="0" anchor="t">
            <a:normAutofit/>
          </a:bodyPr>
          <a:lstStyle/>
          <a:p>
            <a:pPr>
              <a:buClr>
                <a:srgbClr val="939393"/>
              </a:buClr>
            </a:pPr>
            <a:r>
              <a:rPr lang="en-US" sz="2400" b="1" dirty="0"/>
              <a:t>Between each shell exists an air gap</a:t>
            </a:r>
            <a:r>
              <a:rPr lang="en-US" sz="2400" dirty="0"/>
              <a:t> of slightly reduced pressure but increased diameter of the dome by small amounts.</a:t>
            </a:r>
          </a:p>
          <a:p>
            <a:pPr marL="569595" lvl="1" indent="-337820">
              <a:buClr>
                <a:srgbClr val="939393"/>
              </a:buClr>
            </a:pPr>
            <a:r>
              <a:rPr lang="en-US" sz="1600" dirty="0"/>
              <a:t>Gaps between shells are primarily dictated by clamp base footprint.</a:t>
            </a:r>
          </a:p>
          <a:p>
            <a:pPr>
              <a:buClr>
                <a:srgbClr val="939393"/>
              </a:buClr>
            </a:pPr>
            <a:r>
              <a:rPr lang="en-US" sz="2400" dirty="0"/>
              <a:t>Using 5 shells with a ΔP of 0.2 atm  (2.94 psi) to create 1 atm (14.7 psia) on the interior, </a:t>
            </a:r>
            <a:r>
              <a:rPr lang="en-US" sz="2400" b="1" dirty="0"/>
              <a:t>2.</a:t>
            </a:r>
            <a:r>
              <a:rPr lang="en-US" b="1" dirty="0"/>
              <a:t>58</a:t>
            </a:r>
            <a:r>
              <a:rPr lang="en-US" sz="2400" b="1" dirty="0"/>
              <a:t> million lbf of uplifting force per shell is created</a:t>
            </a:r>
            <a:r>
              <a:rPr lang="en-US" sz="2400" dirty="0"/>
              <a:t>.</a:t>
            </a:r>
          </a:p>
          <a:p>
            <a:pPr marL="231775" lvl="1" indent="0">
              <a:buClr>
                <a:srgbClr val="939393"/>
              </a:buClr>
              <a:buNone/>
            </a:pPr>
            <a:endParaRPr lang="en-US" dirty="0"/>
          </a:p>
          <a:p>
            <a:pPr>
              <a:buClr>
                <a:srgbClr val="939393"/>
              </a:buClr>
            </a:pPr>
            <a:r>
              <a:rPr lang="en-US" dirty="0"/>
              <a:t>Layering reduces stress </a:t>
            </a:r>
            <a:r>
              <a:rPr lang="en-US" sz="2400" dirty="0"/>
              <a:t>significantly and </a:t>
            </a:r>
            <a:r>
              <a:rPr lang="en-US" dirty="0"/>
              <a:t>helps</a:t>
            </a:r>
            <a:r>
              <a:rPr lang="en-US" sz="2400" dirty="0"/>
              <a:t> </a:t>
            </a:r>
            <a:r>
              <a:rPr lang="en-US" dirty="0"/>
              <a:t>manage</a:t>
            </a:r>
            <a:r>
              <a:rPr lang="en-US" sz="2400" dirty="0"/>
              <a:t> and </a:t>
            </a:r>
            <a:r>
              <a:rPr lang="en-US" dirty="0"/>
              <a:t>disperse stress </a:t>
            </a:r>
            <a:r>
              <a:rPr lang="en-US" sz="2400" dirty="0"/>
              <a:t>through </a:t>
            </a:r>
            <a:r>
              <a:rPr lang="en-US" dirty="0"/>
              <a:t>clamp systems.</a:t>
            </a:r>
            <a:endParaRPr lang="en-US" sz="2400" dirty="0"/>
          </a:p>
        </p:txBody>
      </p:sp>
      <p:pic>
        <p:nvPicPr>
          <p:cNvPr id="6" name="Picture 5" descr="A close-up of a glass&#10;&#10;AI-generated content may be incorrect.">
            <a:extLst>
              <a:ext uri="{FF2B5EF4-FFF2-40B4-BE49-F238E27FC236}">
                <a16:creationId xmlns:a16="http://schemas.microsoft.com/office/drawing/2014/main" id="{1E773214-EE77-3C35-8949-D187C91520A2}"/>
              </a:ext>
            </a:extLst>
          </p:cNvPr>
          <p:cNvPicPr>
            <a:picLocks noChangeAspect="1"/>
          </p:cNvPicPr>
          <p:nvPr/>
        </p:nvPicPr>
        <p:blipFill>
          <a:blip r:embed="rId2"/>
          <a:srcRect l="17283" r="158" b="319"/>
          <a:stretch/>
        </p:blipFill>
        <p:spPr>
          <a:xfrm>
            <a:off x="7213800" y="49640"/>
            <a:ext cx="3532511" cy="2776851"/>
          </a:xfrm>
          <a:prstGeom prst="rect">
            <a:avLst/>
          </a:prstGeom>
        </p:spPr>
      </p:pic>
      <p:sp>
        <p:nvSpPr>
          <p:cNvPr id="9" name="TextBox 8">
            <a:extLst>
              <a:ext uri="{FF2B5EF4-FFF2-40B4-BE49-F238E27FC236}">
                <a16:creationId xmlns:a16="http://schemas.microsoft.com/office/drawing/2014/main" id="{69744E74-AFAF-E4B7-0CFA-37458ADE0DFD}"/>
              </a:ext>
            </a:extLst>
          </p:cNvPr>
          <p:cNvSpPr txBox="1"/>
          <p:nvPr/>
        </p:nvSpPr>
        <p:spPr>
          <a:xfrm>
            <a:off x="6525389" y="2820053"/>
            <a:ext cx="4904827" cy="369332"/>
          </a:xfrm>
          <a:prstGeom prst="rect">
            <a:avLst/>
          </a:prstGeom>
          <a:noFill/>
          <a:ln w="19050">
            <a:noFill/>
          </a:ln>
        </p:spPr>
        <p:txBody>
          <a:bodyPr wrap="square" lIns="0" tIns="0" rIns="0" bIns="0" rtlCol="0" anchor="t">
            <a:spAutoFit/>
          </a:bodyPr>
          <a:lstStyle/>
          <a:p>
            <a:pPr algn="ctr"/>
            <a:r>
              <a:rPr lang="en-US" sz="1200"/>
              <a:t>Figure 14. </a:t>
            </a:r>
            <a:r>
              <a:rPr lang="en-US" sz="1200" dirty="0"/>
              <a:t>Dome with clamp cutaway</a:t>
            </a:r>
            <a:endParaRPr lang="en-US" sz="1200">
              <a:solidFill>
                <a:srgbClr val="000000"/>
              </a:solidFill>
            </a:endParaRPr>
          </a:p>
          <a:p>
            <a:pPr algn="ctr"/>
            <a:endParaRPr lang="en-US" sz="1200"/>
          </a:p>
        </p:txBody>
      </p:sp>
      <p:sp>
        <p:nvSpPr>
          <p:cNvPr id="12" name="TextBox 11">
            <a:extLst>
              <a:ext uri="{FF2B5EF4-FFF2-40B4-BE49-F238E27FC236}">
                <a16:creationId xmlns:a16="http://schemas.microsoft.com/office/drawing/2014/main" id="{9BA2E8CC-662A-9BD9-B52C-7130C4963580}"/>
              </a:ext>
            </a:extLst>
          </p:cNvPr>
          <p:cNvSpPr txBox="1"/>
          <p:nvPr/>
        </p:nvSpPr>
        <p:spPr>
          <a:xfrm>
            <a:off x="6528017" y="5653048"/>
            <a:ext cx="4904827" cy="369332"/>
          </a:xfrm>
          <a:prstGeom prst="rect">
            <a:avLst/>
          </a:prstGeom>
          <a:noFill/>
          <a:ln w="19050">
            <a:noFill/>
          </a:ln>
        </p:spPr>
        <p:txBody>
          <a:bodyPr wrap="square" lIns="0" tIns="0" rIns="0" bIns="0" rtlCol="0" anchor="t">
            <a:spAutoFit/>
          </a:bodyPr>
          <a:lstStyle/>
          <a:p>
            <a:pPr algn="ctr"/>
            <a:r>
              <a:rPr lang="en-US" sz="1200"/>
              <a:t>Figure 15. Multi-Shell Design concept</a:t>
            </a:r>
            <a:endParaRPr lang="en-US" sz="1200">
              <a:solidFill>
                <a:srgbClr val="000000"/>
              </a:solidFill>
            </a:endParaRPr>
          </a:p>
          <a:p>
            <a:pPr algn="ctr"/>
            <a:endParaRPr lang="en-US" sz="1200"/>
          </a:p>
        </p:txBody>
      </p:sp>
      <p:pic>
        <p:nvPicPr>
          <p:cNvPr id="11" name="Picture 10" descr="A black and white image of a robotic arm&#10;&#10;AI-generated content may be incorrect.">
            <a:extLst>
              <a:ext uri="{FF2B5EF4-FFF2-40B4-BE49-F238E27FC236}">
                <a16:creationId xmlns:a16="http://schemas.microsoft.com/office/drawing/2014/main" id="{794B5559-3F4C-52B7-D656-390DA6A1EA7B}"/>
              </a:ext>
            </a:extLst>
          </p:cNvPr>
          <p:cNvPicPr>
            <a:picLocks noChangeAspect="1"/>
          </p:cNvPicPr>
          <p:nvPr/>
        </p:nvPicPr>
        <p:blipFill>
          <a:blip r:embed="rId3"/>
          <a:stretch>
            <a:fillRect/>
          </a:stretch>
        </p:blipFill>
        <p:spPr>
          <a:xfrm>
            <a:off x="6093008" y="3374425"/>
            <a:ext cx="5778516" cy="2278725"/>
          </a:xfrm>
          <a:prstGeom prst="rect">
            <a:avLst/>
          </a:prstGeom>
        </p:spPr>
      </p:pic>
    </p:spTree>
    <p:extLst>
      <p:ext uri="{BB962C8B-B14F-4D97-AF65-F5344CB8AC3E}">
        <p14:creationId xmlns:p14="http://schemas.microsoft.com/office/powerpoint/2010/main" val="31566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BB5D-E551-F485-CC49-09CC6F2069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E4E2DF-B191-2D05-384C-31FE42288244}"/>
              </a:ext>
            </a:extLst>
          </p:cNvPr>
          <p:cNvSpPr>
            <a:spLocks noGrp="1"/>
          </p:cNvSpPr>
          <p:nvPr>
            <p:ph type="sldNum" sz="quarter" idx="12"/>
          </p:nvPr>
        </p:nvSpPr>
        <p:spPr/>
        <p:txBody>
          <a:bodyPr/>
          <a:lstStyle/>
          <a:p>
            <a:fld id="{63954337-777C-478F-BB37-379719107E1B}" type="slidenum">
              <a:rPr lang="en-US" smtClean="0"/>
              <a:pPr/>
              <a:t>16</a:t>
            </a:fld>
            <a:endParaRPr lang="en-US"/>
          </a:p>
        </p:txBody>
      </p:sp>
      <p:sp>
        <p:nvSpPr>
          <p:cNvPr id="2" name="Title 1">
            <a:extLst>
              <a:ext uri="{FF2B5EF4-FFF2-40B4-BE49-F238E27FC236}">
                <a16:creationId xmlns:a16="http://schemas.microsoft.com/office/drawing/2014/main" id="{909B1985-CFC9-C7F8-5580-206F4B5E8010}"/>
              </a:ext>
            </a:extLst>
          </p:cNvPr>
          <p:cNvSpPr>
            <a:spLocks noGrp="1"/>
          </p:cNvSpPr>
          <p:nvPr>
            <p:ph type="title"/>
          </p:nvPr>
        </p:nvSpPr>
        <p:spPr/>
        <p:txBody>
          <a:bodyPr/>
          <a:lstStyle/>
          <a:p>
            <a:r>
              <a:rPr lang="en-US">
                <a:latin typeface="Arial Nova"/>
                <a:ea typeface="UD Digi Kyokasho NK-B"/>
              </a:rPr>
              <a:t>Small-Scale Dome Methodology</a:t>
            </a:r>
            <a:endParaRPr lang="en-US"/>
          </a:p>
        </p:txBody>
      </p:sp>
      <p:sp>
        <p:nvSpPr>
          <p:cNvPr id="3" name="Content Placeholder 2">
            <a:extLst>
              <a:ext uri="{FF2B5EF4-FFF2-40B4-BE49-F238E27FC236}">
                <a16:creationId xmlns:a16="http://schemas.microsoft.com/office/drawing/2014/main" id="{D06BD1C5-AF34-ADBB-026C-F322C497CDD7}"/>
              </a:ext>
            </a:extLst>
          </p:cNvPr>
          <p:cNvSpPr>
            <a:spLocks noGrp="1"/>
          </p:cNvSpPr>
          <p:nvPr>
            <p:ph sz="quarter" idx="14"/>
          </p:nvPr>
        </p:nvSpPr>
        <p:spPr/>
        <p:txBody>
          <a:bodyPr vert="horz" lIns="0" tIns="0" rIns="0" bIns="0" rtlCol="0" anchor="t">
            <a:normAutofit/>
          </a:bodyPr>
          <a:lstStyle/>
          <a:p>
            <a:r>
              <a:rPr lang="en-US" sz="2000"/>
              <a:t>Smaller scale pressurized dome of about 26ft diameter. </a:t>
            </a:r>
            <a:endParaRPr lang="en-US"/>
          </a:p>
          <a:p>
            <a:pPr marL="569595" lvl="1" indent="-337820">
              <a:buClr>
                <a:srgbClr val="939393"/>
              </a:buClr>
            </a:pPr>
            <a:r>
              <a:rPr lang="en-US" sz="1600"/>
              <a:t>Determined from SpaceX Human Landing System (HLS) Starship as selected by NASA for other lunar missions.</a:t>
            </a:r>
          </a:p>
          <a:p>
            <a:pPr marL="569595" lvl="1" indent="-337820">
              <a:buClr>
                <a:srgbClr val="939393"/>
              </a:buClr>
            </a:pPr>
            <a:r>
              <a:rPr lang="en-US" sz="1600"/>
              <a:t>Maximum diameter of Starship cargo bay ~26ft or 9m</a:t>
            </a:r>
          </a:p>
          <a:p>
            <a:pPr>
              <a:buClr>
                <a:srgbClr val="939393"/>
              </a:buClr>
            </a:pPr>
            <a:r>
              <a:rPr lang="en-US" sz="2000" b="1"/>
              <a:t>Solid ring construction to minimize emergent airgaps due to thermal cycling.</a:t>
            </a:r>
          </a:p>
          <a:p>
            <a:pPr>
              <a:buClr>
                <a:srgbClr val="939393"/>
              </a:buClr>
            </a:pPr>
            <a:r>
              <a:rPr lang="en-US" sz="2000" b="1"/>
              <a:t>Hemispherical shape to optimize height</a:t>
            </a:r>
            <a:r>
              <a:rPr lang="en-US" sz="2000"/>
              <a:t>.</a:t>
            </a:r>
          </a:p>
          <a:p>
            <a:pPr>
              <a:buClr>
                <a:srgbClr val="939393"/>
              </a:buClr>
            </a:pPr>
            <a:r>
              <a:rPr lang="en-US" sz="2000" b="1"/>
              <a:t>Ideal for subscale printing of infrastructure materials</a:t>
            </a:r>
            <a:r>
              <a:rPr lang="en-US" sz="2000"/>
              <a:t> and could be improved by linking with other domes to create a manufacturing facility with different goals to larger dome.</a:t>
            </a:r>
          </a:p>
          <a:p>
            <a:pPr marL="569595" lvl="1" indent="-337820">
              <a:buClr>
                <a:srgbClr val="939393"/>
              </a:buClr>
            </a:pPr>
            <a:r>
              <a:rPr lang="en-US" sz="1600">
                <a:solidFill>
                  <a:srgbClr val="4B4B4B"/>
                </a:solidFill>
              </a:rPr>
              <a:t>The same dome concept can take advantage of other MMPACT technologies, such as small-scale concrete printers or molds.</a:t>
            </a:r>
          </a:p>
          <a:p>
            <a:pPr marL="0" indent="0">
              <a:buClr>
                <a:srgbClr val="939393"/>
              </a:buClr>
              <a:buNone/>
            </a:pPr>
            <a:endParaRPr lang="en-US">
              <a:solidFill>
                <a:srgbClr val="4B4B4B"/>
              </a:solidFill>
            </a:endParaRPr>
          </a:p>
        </p:txBody>
      </p:sp>
      <p:pic>
        <p:nvPicPr>
          <p:cNvPr id="8" name="Picture 7" descr="A grey dome with a clear cover&#10;&#10;AI-generated content may be incorrect.">
            <a:extLst>
              <a:ext uri="{FF2B5EF4-FFF2-40B4-BE49-F238E27FC236}">
                <a16:creationId xmlns:a16="http://schemas.microsoft.com/office/drawing/2014/main" id="{F4911AB4-605D-4C58-A1A5-568442A556D1}"/>
              </a:ext>
            </a:extLst>
          </p:cNvPr>
          <p:cNvPicPr>
            <a:picLocks noChangeAspect="1"/>
          </p:cNvPicPr>
          <p:nvPr/>
        </p:nvPicPr>
        <p:blipFill>
          <a:blip r:embed="rId2"/>
          <a:stretch>
            <a:fillRect/>
          </a:stretch>
        </p:blipFill>
        <p:spPr>
          <a:xfrm>
            <a:off x="8405406" y="1435"/>
            <a:ext cx="3789241" cy="2522904"/>
          </a:xfrm>
          <a:prstGeom prst="rect">
            <a:avLst/>
          </a:prstGeom>
        </p:spPr>
      </p:pic>
      <p:pic>
        <p:nvPicPr>
          <p:cNvPr id="5" name="Picture 4" descr="A diagram of a central hub&#10;&#10;Description automatically generated">
            <a:extLst>
              <a:ext uri="{FF2B5EF4-FFF2-40B4-BE49-F238E27FC236}">
                <a16:creationId xmlns:a16="http://schemas.microsoft.com/office/drawing/2014/main" id="{721FB237-B151-3467-D66C-162C9B5A7C0C}"/>
              </a:ext>
            </a:extLst>
          </p:cNvPr>
          <p:cNvPicPr>
            <a:picLocks noChangeAspect="1"/>
          </p:cNvPicPr>
          <p:nvPr/>
        </p:nvPicPr>
        <p:blipFill>
          <a:blip r:embed="rId3"/>
          <a:srcRect b="993"/>
          <a:stretch/>
        </p:blipFill>
        <p:spPr>
          <a:xfrm>
            <a:off x="6442196" y="2816537"/>
            <a:ext cx="4032576" cy="2922946"/>
          </a:xfrm>
          <a:prstGeom prst="rect">
            <a:avLst/>
          </a:prstGeom>
        </p:spPr>
      </p:pic>
      <p:sp>
        <p:nvSpPr>
          <p:cNvPr id="7" name="TextBox 6">
            <a:extLst>
              <a:ext uri="{FF2B5EF4-FFF2-40B4-BE49-F238E27FC236}">
                <a16:creationId xmlns:a16="http://schemas.microsoft.com/office/drawing/2014/main" id="{437B2330-5E29-0C84-6D43-CBFC983A4A5D}"/>
              </a:ext>
            </a:extLst>
          </p:cNvPr>
          <p:cNvSpPr txBox="1"/>
          <p:nvPr/>
        </p:nvSpPr>
        <p:spPr>
          <a:xfrm>
            <a:off x="6007866" y="5787519"/>
            <a:ext cx="4904827" cy="184666"/>
          </a:xfrm>
          <a:prstGeom prst="rect">
            <a:avLst/>
          </a:prstGeom>
          <a:noFill/>
          <a:ln w="19050">
            <a:noFill/>
          </a:ln>
        </p:spPr>
        <p:txBody>
          <a:bodyPr wrap="square" lIns="0" tIns="0" rIns="0" bIns="0" rtlCol="0" anchor="t">
            <a:spAutoFit/>
          </a:bodyPr>
          <a:lstStyle/>
          <a:p>
            <a:pPr algn="ctr"/>
            <a:r>
              <a:rPr lang="en-US" sz="1200"/>
              <a:t>Figure 17. </a:t>
            </a:r>
            <a:r>
              <a:rPr lang="en-US" sz="1200" dirty="0"/>
              <a:t>Small scale dome habitation concept</a:t>
            </a:r>
            <a:endParaRPr lang="en-US" dirty="0"/>
          </a:p>
        </p:txBody>
      </p:sp>
      <p:sp>
        <p:nvSpPr>
          <p:cNvPr id="10" name="TextBox 9">
            <a:extLst>
              <a:ext uri="{FF2B5EF4-FFF2-40B4-BE49-F238E27FC236}">
                <a16:creationId xmlns:a16="http://schemas.microsoft.com/office/drawing/2014/main" id="{473B41CD-E587-2243-41EE-048AABE72C34}"/>
              </a:ext>
            </a:extLst>
          </p:cNvPr>
          <p:cNvSpPr txBox="1"/>
          <p:nvPr/>
        </p:nvSpPr>
        <p:spPr>
          <a:xfrm>
            <a:off x="7844482" y="2524596"/>
            <a:ext cx="4904827" cy="184666"/>
          </a:xfrm>
          <a:prstGeom prst="rect">
            <a:avLst/>
          </a:prstGeom>
          <a:noFill/>
          <a:ln w="19050">
            <a:noFill/>
          </a:ln>
        </p:spPr>
        <p:txBody>
          <a:bodyPr wrap="square" lIns="0" tIns="0" rIns="0" bIns="0" rtlCol="0" anchor="t">
            <a:spAutoFit/>
          </a:bodyPr>
          <a:lstStyle/>
          <a:p>
            <a:pPr algn="ctr"/>
            <a:r>
              <a:rPr lang="en-US" sz="1200"/>
              <a:t>Figure 16. </a:t>
            </a:r>
            <a:r>
              <a:rPr lang="en-US" sz="1200" dirty="0"/>
              <a:t>Clamp segments</a:t>
            </a:r>
            <a:endParaRPr lang="en-US" dirty="0"/>
          </a:p>
        </p:txBody>
      </p:sp>
    </p:spTree>
    <p:extLst>
      <p:ext uri="{BB962C8B-B14F-4D97-AF65-F5344CB8AC3E}">
        <p14:creationId xmlns:p14="http://schemas.microsoft.com/office/powerpoint/2010/main" val="400285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7898C-5445-5137-3875-75381F9C6DE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2A06BA-3A15-417B-1B6D-DF17D575685C}"/>
              </a:ext>
            </a:extLst>
          </p:cNvPr>
          <p:cNvSpPr>
            <a:spLocks noGrp="1"/>
          </p:cNvSpPr>
          <p:nvPr>
            <p:ph type="sldNum" sz="quarter" idx="12"/>
          </p:nvPr>
        </p:nvSpPr>
        <p:spPr/>
        <p:txBody>
          <a:bodyPr/>
          <a:lstStyle/>
          <a:p>
            <a:fld id="{63954337-777C-478F-BB37-379719107E1B}" type="slidenum">
              <a:rPr lang="en-US" smtClean="0"/>
              <a:pPr/>
              <a:t>17</a:t>
            </a:fld>
            <a:endParaRPr lang="en-US"/>
          </a:p>
        </p:txBody>
      </p:sp>
      <p:sp>
        <p:nvSpPr>
          <p:cNvPr id="2" name="Title 1">
            <a:extLst>
              <a:ext uri="{FF2B5EF4-FFF2-40B4-BE49-F238E27FC236}">
                <a16:creationId xmlns:a16="http://schemas.microsoft.com/office/drawing/2014/main" id="{EE20C5B5-AEEB-E289-D7D7-ED4CA2C2479C}"/>
              </a:ext>
            </a:extLst>
          </p:cNvPr>
          <p:cNvSpPr>
            <a:spLocks noGrp="1"/>
          </p:cNvSpPr>
          <p:nvPr>
            <p:ph type="title"/>
          </p:nvPr>
        </p:nvSpPr>
        <p:spPr/>
        <p:txBody>
          <a:bodyPr/>
          <a:lstStyle/>
          <a:p>
            <a:r>
              <a:rPr lang="en-US">
                <a:latin typeface="Arial Nova"/>
                <a:ea typeface="UD Digi Kyokasho NK-B"/>
              </a:rPr>
              <a:t>Small-Scale Dome</a:t>
            </a:r>
            <a:endParaRPr lang="en-US"/>
          </a:p>
        </p:txBody>
      </p:sp>
      <p:sp>
        <p:nvSpPr>
          <p:cNvPr id="3" name="Content Placeholder 2">
            <a:extLst>
              <a:ext uri="{FF2B5EF4-FFF2-40B4-BE49-F238E27FC236}">
                <a16:creationId xmlns:a16="http://schemas.microsoft.com/office/drawing/2014/main" id="{F33511DE-13A1-BC36-D477-84FFC13BFB42}"/>
              </a:ext>
            </a:extLst>
          </p:cNvPr>
          <p:cNvSpPr>
            <a:spLocks noGrp="1"/>
          </p:cNvSpPr>
          <p:nvPr>
            <p:ph sz="quarter" idx="14"/>
          </p:nvPr>
        </p:nvSpPr>
        <p:spPr>
          <a:xfrm>
            <a:off x="143220" y="845504"/>
            <a:ext cx="5216180" cy="5166992"/>
          </a:xfrm>
        </p:spPr>
        <p:txBody>
          <a:bodyPr vert="horz" lIns="0" tIns="0" rIns="0" bIns="0" rtlCol="0" anchor="t">
            <a:normAutofit/>
          </a:bodyPr>
          <a:lstStyle/>
          <a:p>
            <a:pPr>
              <a:buClr>
                <a:srgbClr val="939393"/>
              </a:buClr>
            </a:pPr>
            <a:r>
              <a:rPr lang="en-US" sz="2000" b="1" dirty="0"/>
              <a:t>Reduced scale allows for less shells as the materials can handle more load</a:t>
            </a:r>
            <a:r>
              <a:rPr lang="en-US" sz="2000" dirty="0"/>
              <a:t>.</a:t>
            </a:r>
          </a:p>
          <a:p>
            <a:pPr marL="569595" lvl="1" indent="-337820">
              <a:buClr>
                <a:srgbClr val="939393"/>
              </a:buClr>
              <a:buFont typeface="Courier New" panose="020B0604020202020204" pitchFamily="34" charset="0"/>
              <a:buChar char="o"/>
            </a:pPr>
            <a:r>
              <a:rPr lang="en-US" sz="1600" dirty="0"/>
              <a:t>Greater factor of safety available with likely human proximity.</a:t>
            </a:r>
          </a:p>
          <a:p>
            <a:pPr>
              <a:buClr>
                <a:srgbClr val="939393"/>
              </a:buClr>
            </a:pPr>
            <a:r>
              <a:rPr lang="en-US" sz="2000" dirty="0"/>
              <a:t>Using 3 shells of ΔP of about 0.33 atm (4.85 psia) difference and 1 atm (14.7 psia) internally, produces </a:t>
            </a:r>
            <a:r>
              <a:rPr lang="en-US" sz="2000" b="1" dirty="0"/>
              <a:t>uplifting forces of ~424,200lbs per shell</a:t>
            </a:r>
            <a:r>
              <a:rPr lang="en-US" sz="2000" dirty="0"/>
              <a:t>.</a:t>
            </a:r>
          </a:p>
          <a:p>
            <a:pPr>
              <a:buClr>
                <a:srgbClr val="939393"/>
              </a:buClr>
            </a:pPr>
            <a:r>
              <a:rPr lang="en-US" sz="2000" dirty="0"/>
              <a:t>Clamp height of 18" with total width of 7.6"</a:t>
            </a:r>
          </a:p>
          <a:p>
            <a:pPr marL="569595" lvl="1" indent="-337820">
              <a:buClr>
                <a:srgbClr val="939393"/>
              </a:buClr>
              <a:buFont typeface="Courier New" panose="020B0604020202020204" pitchFamily="34" charset="0"/>
              <a:buChar char="o"/>
            </a:pPr>
            <a:r>
              <a:rPr lang="en-US" sz="1600" dirty="0"/>
              <a:t>Total clamping area of 23,160 sq in or 160.9 sq ft.</a:t>
            </a:r>
          </a:p>
          <a:p>
            <a:pPr>
              <a:buClr>
                <a:srgbClr val="939393"/>
              </a:buClr>
            </a:pPr>
            <a:r>
              <a:rPr lang="en-US" sz="2000" dirty="0"/>
              <a:t>Lunar weight of the overall ring and included clamps 610lbs per layer, assuming the same Al 6061 alloy.</a:t>
            </a:r>
          </a:p>
          <a:p>
            <a:pPr>
              <a:buClr>
                <a:srgbClr val="939393"/>
              </a:buClr>
            </a:pPr>
            <a:endParaRPr lang="en-US" sz="2000" dirty="0"/>
          </a:p>
          <a:p>
            <a:pPr marL="0" indent="0">
              <a:buClr>
                <a:srgbClr val="939393"/>
              </a:buClr>
              <a:buNone/>
            </a:pPr>
            <a:endParaRPr lang="en-US" sz="2000" dirty="0"/>
          </a:p>
          <a:p>
            <a:pPr marL="0" indent="0">
              <a:buClr>
                <a:srgbClr val="939393"/>
              </a:buClr>
              <a:buNone/>
            </a:pPr>
            <a:endParaRPr lang="en-US" dirty="0"/>
          </a:p>
        </p:txBody>
      </p:sp>
      <p:pic>
        <p:nvPicPr>
          <p:cNvPr id="9" name="Picture 8" descr="A drawing of a grey box&#10;&#10;AI-generated content may be incorrect.">
            <a:extLst>
              <a:ext uri="{FF2B5EF4-FFF2-40B4-BE49-F238E27FC236}">
                <a16:creationId xmlns:a16="http://schemas.microsoft.com/office/drawing/2014/main" id="{80A77C4E-E026-16DB-F413-BFBF4958D0B5}"/>
              </a:ext>
            </a:extLst>
          </p:cNvPr>
          <p:cNvPicPr>
            <a:picLocks noChangeAspect="1"/>
          </p:cNvPicPr>
          <p:nvPr/>
        </p:nvPicPr>
        <p:blipFill>
          <a:blip r:embed="rId2"/>
          <a:srcRect l="6958" r="-529" b="-285"/>
          <a:stretch/>
        </p:blipFill>
        <p:spPr>
          <a:xfrm>
            <a:off x="5673697" y="1828973"/>
            <a:ext cx="1681177" cy="3343207"/>
          </a:xfrm>
          <a:prstGeom prst="rect">
            <a:avLst/>
          </a:prstGeom>
        </p:spPr>
      </p:pic>
      <p:pic>
        <p:nvPicPr>
          <p:cNvPr id="7" name="Picture 6" descr="A close-up of a machine&#10;&#10;AI-generated content may be incorrect.">
            <a:extLst>
              <a:ext uri="{FF2B5EF4-FFF2-40B4-BE49-F238E27FC236}">
                <a16:creationId xmlns:a16="http://schemas.microsoft.com/office/drawing/2014/main" id="{6BB757CF-7E3F-FCC8-74C0-9B629DF3073C}"/>
              </a:ext>
            </a:extLst>
          </p:cNvPr>
          <p:cNvPicPr>
            <a:picLocks noChangeAspect="1"/>
          </p:cNvPicPr>
          <p:nvPr/>
        </p:nvPicPr>
        <p:blipFill>
          <a:blip r:embed="rId3"/>
          <a:stretch>
            <a:fillRect/>
          </a:stretch>
        </p:blipFill>
        <p:spPr>
          <a:xfrm>
            <a:off x="7390210" y="1791173"/>
            <a:ext cx="4700407" cy="3275888"/>
          </a:xfrm>
          <a:prstGeom prst="rect">
            <a:avLst/>
          </a:prstGeom>
        </p:spPr>
      </p:pic>
      <p:sp>
        <p:nvSpPr>
          <p:cNvPr id="6" name="TextBox 5">
            <a:extLst>
              <a:ext uri="{FF2B5EF4-FFF2-40B4-BE49-F238E27FC236}">
                <a16:creationId xmlns:a16="http://schemas.microsoft.com/office/drawing/2014/main" id="{9938F6A5-8E33-BDA8-AB62-FF4F2806C94A}"/>
              </a:ext>
            </a:extLst>
          </p:cNvPr>
          <p:cNvSpPr txBox="1"/>
          <p:nvPr/>
        </p:nvSpPr>
        <p:spPr>
          <a:xfrm>
            <a:off x="4061963" y="5166762"/>
            <a:ext cx="4904827" cy="184666"/>
          </a:xfrm>
          <a:prstGeom prst="rect">
            <a:avLst/>
          </a:prstGeom>
          <a:noFill/>
          <a:ln w="19050">
            <a:noFill/>
          </a:ln>
        </p:spPr>
        <p:txBody>
          <a:bodyPr wrap="square" lIns="0" tIns="0" rIns="0" bIns="0" rtlCol="0" anchor="t">
            <a:spAutoFit/>
          </a:bodyPr>
          <a:lstStyle/>
          <a:p>
            <a:pPr algn="ctr"/>
            <a:r>
              <a:rPr lang="en-US" sz="1200"/>
              <a:t>Figure 18. </a:t>
            </a:r>
            <a:r>
              <a:rPr lang="en-US" sz="1200" dirty="0"/>
              <a:t>Small Clamp profile</a:t>
            </a:r>
            <a:endParaRPr lang="en-US" dirty="0"/>
          </a:p>
        </p:txBody>
      </p:sp>
      <p:sp>
        <p:nvSpPr>
          <p:cNvPr id="10" name="TextBox 9">
            <a:extLst>
              <a:ext uri="{FF2B5EF4-FFF2-40B4-BE49-F238E27FC236}">
                <a16:creationId xmlns:a16="http://schemas.microsoft.com/office/drawing/2014/main" id="{3817C86D-C2C9-2A6F-E8AD-6FDC9C65B7F0}"/>
              </a:ext>
            </a:extLst>
          </p:cNvPr>
          <p:cNvSpPr txBox="1"/>
          <p:nvPr/>
        </p:nvSpPr>
        <p:spPr>
          <a:xfrm>
            <a:off x="7288001" y="5067061"/>
            <a:ext cx="4904827" cy="184666"/>
          </a:xfrm>
          <a:prstGeom prst="rect">
            <a:avLst/>
          </a:prstGeom>
          <a:noFill/>
          <a:ln w="19050">
            <a:noFill/>
          </a:ln>
        </p:spPr>
        <p:txBody>
          <a:bodyPr wrap="square" lIns="0" tIns="0" rIns="0" bIns="0" rtlCol="0" anchor="t">
            <a:spAutoFit/>
          </a:bodyPr>
          <a:lstStyle/>
          <a:p>
            <a:pPr algn="ctr"/>
            <a:r>
              <a:rPr lang="en-US" sz="1200"/>
              <a:t>Figure 19. </a:t>
            </a:r>
            <a:r>
              <a:rPr lang="en-US" sz="1200" dirty="0"/>
              <a:t>Clamp segments</a:t>
            </a:r>
            <a:endParaRPr lang="en-US" dirty="0"/>
          </a:p>
        </p:txBody>
      </p:sp>
    </p:spTree>
    <p:extLst>
      <p:ext uri="{BB962C8B-B14F-4D97-AF65-F5344CB8AC3E}">
        <p14:creationId xmlns:p14="http://schemas.microsoft.com/office/powerpoint/2010/main" val="99357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0C6C-6253-60B7-BEBB-8923CC2FDB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87AE5-9E45-92BC-D487-567793CCE062}"/>
              </a:ext>
            </a:extLst>
          </p:cNvPr>
          <p:cNvSpPr>
            <a:spLocks noGrp="1"/>
          </p:cNvSpPr>
          <p:nvPr>
            <p:ph type="sldNum" sz="quarter" idx="12"/>
          </p:nvPr>
        </p:nvSpPr>
        <p:spPr/>
        <p:txBody>
          <a:bodyPr/>
          <a:lstStyle/>
          <a:p>
            <a:fld id="{63954337-777C-478F-BB37-379719107E1B}" type="slidenum">
              <a:rPr lang="en-US" smtClean="0"/>
              <a:pPr/>
              <a:t>18</a:t>
            </a:fld>
            <a:endParaRPr lang="en-US"/>
          </a:p>
        </p:txBody>
      </p:sp>
      <p:sp>
        <p:nvSpPr>
          <p:cNvPr id="7" name="Title 2">
            <a:extLst>
              <a:ext uri="{FF2B5EF4-FFF2-40B4-BE49-F238E27FC236}">
                <a16:creationId xmlns:a16="http://schemas.microsoft.com/office/drawing/2014/main" id="{12535B87-1BDE-5044-35B1-16F6EFC77A69}"/>
              </a:ext>
            </a:extLst>
          </p:cNvPr>
          <p:cNvSpPr>
            <a:spLocks noGrp="1"/>
          </p:cNvSpPr>
          <p:nvPr>
            <p:ph type="title"/>
          </p:nvPr>
        </p:nvSpPr>
        <p:spPr/>
        <p:txBody>
          <a:bodyPr>
            <a:noAutofit/>
          </a:bodyPr>
          <a:lstStyle/>
          <a:p>
            <a:r>
              <a:rPr lang="en-US">
                <a:latin typeface="Arial Nova"/>
                <a:ea typeface="UD Digi Kyokasho NK-B"/>
              </a:rPr>
              <a:t>Shell</a:t>
            </a:r>
            <a:endParaRPr lang="en-US"/>
          </a:p>
        </p:txBody>
      </p:sp>
      <p:sp>
        <p:nvSpPr>
          <p:cNvPr id="4" name="Content Placeholder 3">
            <a:extLst>
              <a:ext uri="{FF2B5EF4-FFF2-40B4-BE49-F238E27FC236}">
                <a16:creationId xmlns:a16="http://schemas.microsoft.com/office/drawing/2014/main" id="{D4F0E321-ACF7-37D8-2DEF-CAB214B1A830}"/>
              </a:ext>
            </a:extLst>
          </p:cNvPr>
          <p:cNvSpPr>
            <a:spLocks noGrp="1"/>
          </p:cNvSpPr>
          <p:nvPr>
            <p:ph sz="quarter" idx="14"/>
          </p:nvPr>
        </p:nvSpPr>
        <p:spPr>
          <a:xfrm>
            <a:off x="143220" y="845504"/>
            <a:ext cx="5952780" cy="5166992"/>
          </a:xfrm>
        </p:spPr>
        <p:txBody>
          <a:bodyPr vert="horz" lIns="0" tIns="0" rIns="0" bIns="0" rtlCol="0" anchor="t">
            <a:normAutofit lnSpcReduction="10000"/>
          </a:bodyPr>
          <a:lstStyle/>
          <a:p>
            <a:pPr>
              <a:buClr>
                <a:srgbClr val="939393"/>
              </a:buClr>
            </a:pPr>
            <a:r>
              <a:rPr lang="en-US" sz="2000" dirty="0"/>
              <a:t>Material Requirements</a:t>
            </a:r>
          </a:p>
          <a:p>
            <a:pPr marL="569595" lvl="1" indent="-337820">
              <a:buClr>
                <a:srgbClr val="939393"/>
              </a:buClr>
            </a:pPr>
            <a:r>
              <a:rPr lang="en-US" sz="1600" dirty="0"/>
              <a:t>Sufficient strength to withstand pressure load</a:t>
            </a:r>
          </a:p>
          <a:p>
            <a:pPr marL="569595" lvl="1" indent="-337820">
              <a:buClr>
                <a:srgbClr val="939393"/>
              </a:buClr>
            </a:pPr>
            <a:r>
              <a:rPr lang="en-US" sz="1600" dirty="0"/>
              <a:t>Protection from micrometeorites</a:t>
            </a:r>
          </a:p>
          <a:p>
            <a:pPr marL="569595" lvl="1" indent="-337820">
              <a:buClr>
                <a:srgbClr val="939393"/>
              </a:buClr>
            </a:pPr>
            <a:r>
              <a:rPr lang="en-US" sz="1600" dirty="0"/>
              <a:t>Resistance to solar radiation</a:t>
            </a:r>
          </a:p>
          <a:p>
            <a:pPr marL="569595" lvl="1" indent="-337820">
              <a:buClr>
                <a:srgbClr val="939393"/>
              </a:buClr>
            </a:pPr>
            <a:r>
              <a:rPr lang="en-US" sz="1600" dirty="0"/>
              <a:t>Abrasion resistance from lunar regolith dust</a:t>
            </a:r>
          </a:p>
          <a:p>
            <a:pPr>
              <a:buClr>
                <a:srgbClr val="939393"/>
              </a:buClr>
              <a:buFont typeface="Arial" pitchFamily="2" charset="0"/>
              <a:buChar char="•"/>
            </a:pPr>
            <a:r>
              <a:rPr lang="en-US" sz="2000" dirty="0"/>
              <a:t>Material Candidates</a:t>
            </a:r>
          </a:p>
          <a:p>
            <a:pPr marL="569595" lvl="1" indent="-337820">
              <a:buClr>
                <a:srgbClr val="939393"/>
              </a:buClr>
            </a:pPr>
            <a:r>
              <a:rPr lang="en-US" sz="1600" dirty="0" err="1"/>
              <a:t>Vectran</a:t>
            </a:r>
            <a:r>
              <a:rPr lang="en-US" sz="1600" dirty="0"/>
              <a:t> NT</a:t>
            </a:r>
          </a:p>
          <a:p>
            <a:pPr marL="569595" lvl="1" indent="-337820">
              <a:buClr>
                <a:srgbClr val="939393"/>
              </a:buClr>
            </a:pPr>
            <a:r>
              <a:rPr lang="en-US" sz="1600" dirty="0"/>
              <a:t>Nextel</a:t>
            </a:r>
          </a:p>
          <a:p>
            <a:pPr marL="569595" lvl="1" indent="-337820">
              <a:buClr>
                <a:srgbClr val="939393"/>
              </a:buClr>
            </a:pPr>
            <a:r>
              <a:rPr lang="en-US" sz="1600" dirty="0"/>
              <a:t>Kevlar 49</a:t>
            </a:r>
          </a:p>
          <a:p>
            <a:pPr>
              <a:buClr>
                <a:srgbClr val="939393"/>
              </a:buClr>
              <a:buFont typeface="Arial" pitchFamily="2" charset="0"/>
              <a:buChar char="•"/>
            </a:pPr>
            <a:r>
              <a:rPr lang="en-US" sz="2000" b="1" dirty="0"/>
              <a:t>Kevlar 49 is leading candidate due to superior specific modulus and specific strength as well as great abrasive protection [4] and ballistic protection</a:t>
            </a:r>
          </a:p>
          <a:p>
            <a:pPr>
              <a:buClr>
                <a:srgbClr val="939393"/>
              </a:buClr>
              <a:buFont typeface="Arial" pitchFamily="2" charset="0"/>
              <a:buChar char="•"/>
            </a:pPr>
            <a:r>
              <a:rPr lang="en-US" sz="2000" b="1" dirty="0"/>
              <a:t>Kevlar has radiation shielding comparable to Polyethelyne [5]</a:t>
            </a:r>
          </a:p>
          <a:p>
            <a:pPr>
              <a:buClr>
                <a:srgbClr val="939393"/>
              </a:buClr>
              <a:buFont typeface="Arial" pitchFamily="2" charset="0"/>
              <a:buChar char="•"/>
            </a:pPr>
            <a:r>
              <a:rPr lang="en-US" sz="2000" dirty="0"/>
              <a:t>Shell Design</a:t>
            </a:r>
          </a:p>
          <a:p>
            <a:pPr marL="569595" lvl="1" indent="-337820">
              <a:buClr>
                <a:srgbClr val="939393"/>
              </a:buClr>
            </a:pPr>
            <a:r>
              <a:rPr lang="en-US" sz="1600" dirty="0"/>
              <a:t>Multi-leaf dome design with 80 ft inner shell diameter and 20 ft inner shell height</a:t>
            </a:r>
          </a:p>
          <a:p>
            <a:pPr marL="569595" lvl="1" indent="-337820">
              <a:buClr>
                <a:srgbClr val="939393"/>
              </a:buClr>
            </a:pPr>
            <a:endParaRPr lang="en-US" sz="1600" dirty="0"/>
          </a:p>
          <a:p>
            <a:pPr marL="569595" lvl="1" indent="-337820">
              <a:buClr>
                <a:srgbClr val="939393"/>
              </a:buClr>
            </a:pPr>
            <a:endParaRPr lang="en-US" sz="1600" dirty="0"/>
          </a:p>
        </p:txBody>
      </p:sp>
      <p:grpSp>
        <p:nvGrpSpPr>
          <p:cNvPr id="18" name="Group 17">
            <a:extLst>
              <a:ext uri="{FF2B5EF4-FFF2-40B4-BE49-F238E27FC236}">
                <a16:creationId xmlns:a16="http://schemas.microsoft.com/office/drawing/2014/main" id="{B1D235C8-AE52-023E-DD2D-1B8D0DE5DD19}"/>
              </a:ext>
            </a:extLst>
          </p:cNvPr>
          <p:cNvGrpSpPr/>
          <p:nvPr/>
        </p:nvGrpSpPr>
        <p:grpSpPr>
          <a:xfrm>
            <a:off x="8129123" y="716097"/>
            <a:ext cx="4749887" cy="4675131"/>
            <a:chOff x="4223286" y="-877832"/>
            <a:chExt cx="3065890" cy="3191371"/>
          </a:xfrm>
        </p:grpSpPr>
        <p:pic>
          <p:nvPicPr>
            <p:cNvPr id="8" name="Picture 7" descr="A graph of a line with numbers and lines&#10;&#10;AI-generated content may be incorrect.">
              <a:extLst>
                <a:ext uri="{FF2B5EF4-FFF2-40B4-BE49-F238E27FC236}">
                  <a16:creationId xmlns:a16="http://schemas.microsoft.com/office/drawing/2014/main" id="{4B89DC27-EA45-EB13-C038-EAC38F3BA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105" y="-877832"/>
              <a:ext cx="1492250" cy="3060700"/>
            </a:xfrm>
            <a:prstGeom prst="rect">
              <a:avLst/>
            </a:prstGeom>
          </p:spPr>
        </p:pic>
        <p:sp>
          <p:nvSpPr>
            <p:cNvPr id="17" name="TextBox 16">
              <a:extLst>
                <a:ext uri="{FF2B5EF4-FFF2-40B4-BE49-F238E27FC236}">
                  <a16:creationId xmlns:a16="http://schemas.microsoft.com/office/drawing/2014/main" id="{4E8D8C43-36D9-208E-65E1-B6C93F379BD3}"/>
                </a:ext>
              </a:extLst>
            </p:cNvPr>
            <p:cNvSpPr txBox="1"/>
            <p:nvPr/>
          </p:nvSpPr>
          <p:spPr>
            <a:xfrm>
              <a:off x="4223286" y="2187481"/>
              <a:ext cx="3065890" cy="126058"/>
            </a:xfrm>
            <a:prstGeom prst="rect">
              <a:avLst/>
            </a:prstGeom>
            <a:noFill/>
          </p:spPr>
          <p:txBody>
            <a:bodyPr wrap="square" lIns="0" tIns="0" rIns="0" bIns="0" rtlCol="0">
              <a:spAutoFit/>
            </a:bodyPr>
            <a:lstStyle/>
            <a:p>
              <a:pPr algn="ctr"/>
              <a:r>
                <a:rPr lang="en-US" sz="1200"/>
                <a:t>Figure 21. Diagram of a shell leaf</a:t>
              </a:r>
            </a:p>
          </p:txBody>
        </p:sp>
      </p:grpSp>
      <p:grpSp>
        <p:nvGrpSpPr>
          <p:cNvPr id="19" name="Group 18">
            <a:extLst>
              <a:ext uri="{FF2B5EF4-FFF2-40B4-BE49-F238E27FC236}">
                <a16:creationId xmlns:a16="http://schemas.microsoft.com/office/drawing/2014/main" id="{693031E5-378D-DD37-A5AA-5A4C8BDC2C7E}"/>
              </a:ext>
            </a:extLst>
          </p:cNvPr>
          <p:cNvGrpSpPr/>
          <p:nvPr/>
        </p:nvGrpSpPr>
        <p:grpSpPr>
          <a:xfrm>
            <a:off x="6096000" y="2393302"/>
            <a:ext cx="3065890" cy="3180038"/>
            <a:chOff x="8771544" y="3069458"/>
            <a:chExt cx="3065890" cy="3180038"/>
          </a:xfrm>
        </p:grpSpPr>
        <p:pic>
          <p:nvPicPr>
            <p:cNvPr id="6" name="Picture 5" descr="A circular pattern of lines and dots&#10;&#10;AI-generated content may be incorrect.">
              <a:extLst>
                <a:ext uri="{FF2B5EF4-FFF2-40B4-BE49-F238E27FC236}">
                  <a16:creationId xmlns:a16="http://schemas.microsoft.com/office/drawing/2014/main" id="{3324CB06-2AEC-B7F4-3181-9762D774D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7168" y="3069458"/>
              <a:ext cx="2894642" cy="2810706"/>
            </a:xfrm>
            <a:prstGeom prst="rect">
              <a:avLst/>
            </a:prstGeom>
          </p:spPr>
        </p:pic>
        <p:sp>
          <p:nvSpPr>
            <p:cNvPr id="10" name="TextBox 9">
              <a:extLst>
                <a:ext uri="{FF2B5EF4-FFF2-40B4-BE49-F238E27FC236}">
                  <a16:creationId xmlns:a16="http://schemas.microsoft.com/office/drawing/2014/main" id="{7E99FFA9-C759-169D-B959-39883809C96D}"/>
                </a:ext>
              </a:extLst>
            </p:cNvPr>
            <p:cNvSpPr txBox="1"/>
            <p:nvPr/>
          </p:nvSpPr>
          <p:spPr>
            <a:xfrm>
              <a:off x="8771544" y="5880164"/>
              <a:ext cx="3065890" cy="369332"/>
            </a:xfrm>
            <a:prstGeom prst="rect">
              <a:avLst/>
            </a:prstGeom>
            <a:noFill/>
          </p:spPr>
          <p:txBody>
            <a:bodyPr wrap="square" lIns="0" tIns="0" rIns="0" bIns="0" rtlCol="0">
              <a:spAutoFit/>
            </a:bodyPr>
            <a:lstStyle/>
            <a:p>
              <a:pPr algn="ctr"/>
              <a:r>
                <a:rPr lang="en-US" sz="1200"/>
                <a:t>Figure 20. 15 leaf shell design (top down 2D view)</a:t>
              </a:r>
            </a:p>
          </p:txBody>
        </p:sp>
      </p:grpSp>
      <p:grpSp>
        <p:nvGrpSpPr>
          <p:cNvPr id="11" name="Group 10">
            <a:extLst>
              <a:ext uri="{FF2B5EF4-FFF2-40B4-BE49-F238E27FC236}">
                <a16:creationId xmlns:a16="http://schemas.microsoft.com/office/drawing/2014/main" id="{526EBAC0-4B8E-D176-3DBA-90C44F98EB9B}"/>
              </a:ext>
            </a:extLst>
          </p:cNvPr>
          <p:cNvGrpSpPr/>
          <p:nvPr/>
        </p:nvGrpSpPr>
        <p:grpSpPr>
          <a:xfrm>
            <a:off x="5411495" y="677371"/>
            <a:ext cx="3532758" cy="1372077"/>
            <a:chOff x="5411495" y="677371"/>
            <a:chExt cx="3532758" cy="1372077"/>
          </a:xfrm>
        </p:grpSpPr>
        <p:pic>
          <p:nvPicPr>
            <p:cNvPr id="12" name="Picture 11">
              <a:extLst>
                <a:ext uri="{FF2B5EF4-FFF2-40B4-BE49-F238E27FC236}">
                  <a16:creationId xmlns:a16="http://schemas.microsoft.com/office/drawing/2014/main" id="{C895535B-9D56-53EE-FCA9-C5C48D7A9A80}"/>
                </a:ext>
              </a:extLst>
            </p:cNvPr>
            <p:cNvPicPr>
              <a:picLocks noChangeAspect="1"/>
            </p:cNvPicPr>
            <p:nvPr/>
          </p:nvPicPr>
          <p:blipFill>
            <a:blip r:embed="rId5"/>
            <a:stretch>
              <a:fillRect/>
            </a:stretch>
          </p:blipFill>
          <p:spPr>
            <a:xfrm>
              <a:off x="5411495" y="857360"/>
              <a:ext cx="3532758" cy="1192088"/>
            </a:xfrm>
            <a:prstGeom prst="rect">
              <a:avLst/>
            </a:prstGeom>
          </p:spPr>
        </p:pic>
        <p:sp>
          <p:nvSpPr>
            <p:cNvPr id="3" name="TextBox 2">
              <a:extLst>
                <a:ext uri="{FF2B5EF4-FFF2-40B4-BE49-F238E27FC236}">
                  <a16:creationId xmlns:a16="http://schemas.microsoft.com/office/drawing/2014/main" id="{8C9D6D0D-6BA3-88A0-A296-2E7EDB1525D6}"/>
                </a:ext>
              </a:extLst>
            </p:cNvPr>
            <p:cNvSpPr txBox="1"/>
            <p:nvPr/>
          </p:nvSpPr>
          <p:spPr>
            <a:xfrm>
              <a:off x="5970011" y="677371"/>
              <a:ext cx="2415726" cy="169277"/>
            </a:xfrm>
            <a:prstGeom prst="rect">
              <a:avLst/>
            </a:prstGeom>
            <a:noFill/>
          </p:spPr>
          <p:txBody>
            <a:bodyPr wrap="none" lIns="0" tIns="0" rIns="0" bIns="0" rtlCol="0">
              <a:spAutoFit/>
            </a:bodyPr>
            <a:lstStyle/>
            <a:p>
              <a:pPr algn="l"/>
              <a:r>
                <a:rPr lang="en-US" sz="1100"/>
                <a:t>Table 1. Material Strength Comparison</a:t>
              </a:r>
              <a:endParaRPr lang="en-US" sz="1500"/>
            </a:p>
          </p:txBody>
        </p:sp>
      </p:grpSp>
    </p:spTree>
    <p:extLst>
      <p:ext uri="{BB962C8B-B14F-4D97-AF65-F5344CB8AC3E}">
        <p14:creationId xmlns:p14="http://schemas.microsoft.com/office/powerpoint/2010/main" val="133307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16D08-D652-84DA-9088-B610874509F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32A9AF-640A-41EB-2EAA-D7FA4A0B76AF}"/>
              </a:ext>
            </a:extLst>
          </p:cNvPr>
          <p:cNvSpPr>
            <a:spLocks noGrp="1"/>
          </p:cNvSpPr>
          <p:nvPr>
            <p:ph type="sldNum" sz="quarter" idx="12"/>
          </p:nvPr>
        </p:nvSpPr>
        <p:spPr/>
        <p:txBody>
          <a:bodyPr/>
          <a:lstStyle/>
          <a:p>
            <a:fld id="{63954337-777C-478F-BB37-379719107E1B}" type="slidenum">
              <a:rPr lang="en-US" smtClean="0"/>
              <a:pPr/>
              <a:t>19</a:t>
            </a:fld>
            <a:endParaRPr lang="en-US"/>
          </a:p>
        </p:txBody>
      </p:sp>
      <p:sp>
        <p:nvSpPr>
          <p:cNvPr id="2" name="Title 1">
            <a:extLst>
              <a:ext uri="{FF2B5EF4-FFF2-40B4-BE49-F238E27FC236}">
                <a16:creationId xmlns:a16="http://schemas.microsoft.com/office/drawing/2014/main" id="{6C3BA6B2-B069-409C-45EF-5D884176F835}"/>
              </a:ext>
            </a:extLst>
          </p:cNvPr>
          <p:cNvSpPr>
            <a:spLocks noGrp="1"/>
          </p:cNvSpPr>
          <p:nvPr>
            <p:ph type="title"/>
          </p:nvPr>
        </p:nvSpPr>
        <p:spPr/>
        <p:txBody>
          <a:bodyPr/>
          <a:lstStyle/>
          <a:p>
            <a:r>
              <a:rPr lang="en-US">
                <a:latin typeface="Arial Nova"/>
                <a:ea typeface="UD Digi Kyokasho NK-B"/>
              </a:rPr>
              <a:t>Current Work</a:t>
            </a:r>
            <a:endParaRPr lang="en-US"/>
          </a:p>
        </p:txBody>
      </p:sp>
      <p:sp>
        <p:nvSpPr>
          <p:cNvPr id="3" name="Content Placeholder 2">
            <a:extLst>
              <a:ext uri="{FF2B5EF4-FFF2-40B4-BE49-F238E27FC236}">
                <a16:creationId xmlns:a16="http://schemas.microsoft.com/office/drawing/2014/main" id="{FAF5FC0A-9157-816F-01EC-BBB55864BFEF}"/>
              </a:ext>
            </a:extLst>
          </p:cNvPr>
          <p:cNvSpPr>
            <a:spLocks noGrp="1"/>
          </p:cNvSpPr>
          <p:nvPr>
            <p:ph sz="quarter" idx="14"/>
          </p:nvPr>
        </p:nvSpPr>
        <p:spPr/>
        <p:txBody>
          <a:bodyPr vert="horz" lIns="0" tIns="0" rIns="0" bIns="0" rtlCol="0" anchor="t">
            <a:normAutofit/>
          </a:bodyPr>
          <a:lstStyle/>
          <a:p>
            <a:r>
              <a:rPr lang="en-US"/>
              <a:t>8-ft Prototype</a:t>
            </a:r>
          </a:p>
          <a:p>
            <a:pPr lvl="1"/>
            <a:r>
              <a:rPr lang="en-US"/>
              <a:t>1/10 Scale of 80-ft model</a:t>
            </a:r>
          </a:p>
          <a:p>
            <a:pPr lvl="1"/>
            <a:r>
              <a:rPr lang="en-US"/>
              <a:t>2 Shells</a:t>
            </a:r>
          </a:p>
          <a:p>
            <a:pPr lvl="1"/>
            <a:r>
              <a:rPr lang="en-US"/>
              <a:t>Designed for easy manufacturing</a:t>
            </a:r>
          </a:p>
          <a:p>
            <a:pPr lvl="2"/>
            <a:r>
              <a:rPr lang="en-US"/>
              <a:t>Only uses plate steel</a:t>
            </a:r>
          </a:p>
          <a:p>
            <a:pPr lvl="1"/>
            <a:r>
              <a:rPr lang="en-US"/>
              <a:t>Unable to continue due to financial issues with manufacturing the structure</a:t>
            </a:r>
          </a:p>
          <a:p>
            <a:pPr lvl="1"/>
            <a:endParaRPr lang="en-US"/>
          </a:p>
          <a:p>
            <a:pPr lvl="2"/>
            <a:endParaRPr lang="en-US"/>
          </a:p>
          <a:p>
            <a:pPr lvl="1"/>
            <a:endParaRPr lang="en-US"/>
          </a:p>
          <a:p>
            <a:pPr>
              <a:buClr>
                <a:srgbClr val="939393"/>
              </a:buClr>
            </a:pPr>
            <a:endParaRPr lang="en-US"/>
          </a:p>
          <a:p>
            <a:pPr marL="231775" lvl="1" indent="0">
              <a:buClr>
                <a:srgbClr val="939393"/>
              </a:buClr>
              <a:buNone/>
            </a:pPr>
            <a:endParaRPr lang="en-US"/>
          </a:p>
          <a:p>
            <a:pPr>
              <a:buClr>
                <a:srgbClr val="939393"/>
              </a:buClr>
            </a:pPr>
            <a:endParaRPr lang="en-US"/>
          </a:p>
        </p:txBody>
      </p:sp>
      <p:grpSp>
        <p:nvGrpSpPr>
          <p:cNvPr id="14" name="Group 13">
            <a:extLst>
              <a:ext uri="{FF2B5EF4-FFF2-40B4-BE49-F238E27FC236}">
                <a16:creationId xmlns:a16="http://schemas.microsoft.com/office/drawing/2014/main" id="{59EAA740-3585-5231-B0E2-E51F4FA64C14}"/>
              </a:ext>
            </a:extLst>
          </p:cNvPr>
          <p:cNvGrpSpPr/>
          <p:nvPr/>
        </p:nvGrpSpPr>
        <p:grpSpPr>
          <a:xfrm>
            <a:off x="6226324" y="716097"/>
            <a:ext cx="5396253" cy="2770761"/>
            <a:chOff x="6226324" y="716097"/>
            <a:chExt cx="5396253" cy="2770761"/>
          </a:xfrm>
        </p:grpSpPr>
        <p:pic>
          <p:nvPicPr>
            <p:cNvPr id="6" name="Picture 5">
              <a:extLst>
                <a:ext uri="{FF2B5EF4-FFF2-40B4-BE49-F238E27FC236}">
                  <a16:creationId xmlns:a16="http://schemas.microsoft.com/office/drawing/2014/main" id="{8E9253CB-5DFF-80B3-D87E-F022F61C1E8B}"/>
                </a:ext>
              </a:extLst>
            </p:cNvPr>
            <p:cNvPicPr>
              <a:picLocks noChangeAspect="1"/>
            </p:cNvPicPr>
            <p:nvPr/>
          </p:nvPicPr>
          <p:blipFill>
            <a:blip r:embed="rId2"/>
            <a:srcRect l="2273" t="1024" r="4275" b="9169"/>
            <a:stretch/>
          </p:blipFill>
          <p:spPr>
            <a:xfrm>
              <a:off x="6226324" y="716097"/>
              <a:ext cx="5396253" cy="2586095"/>
            </a:xfrm>
            <a:prstGeom prst="rect">
              <a:avLst/>
            </a:prstGeom>
          </p:spPr>
        </p:pic>
        <p:sp>
          <p:nvSpPr>
            <p:cNvPr id="11" name="TextBox 10">
              <a:extLst>
                <a:ext uri="{FF2B5EF4-FFF2-40B4-BE49-F238E27FC236}">
                  <a16:creationId xmlns:a16="http://schemas.microsoft.com/office/drawing/2014/main" id="{EAD2277E-B89C-BB56-6388-CBAF69AA6F2B}"/>
                </a:ext>
              </a:extLst>
            </p:cNvPr>
            <p:cNvSpPr txBox="1"/>
            <p:nvPr/>
          </p:nvSpPr>
          <p:spPr>
            <a:xfrm>
              <a:off x="7698217" y="3302192"/>
              <a:ext cx="2452466" cy="184666"/>
            </a:xfrm>
            <a:prstGeom prst="rect">
              <a:avLst/>
            </a:prstGeom>
            <a:noFill/>
          </p:spPr>
          <p:txBody>
            <a:bodyPr wrap="none" lIns="0" tIns="0" rIns="0" bIns="0" rtlCol="0">
              <a:spAutoFit/>
            </a:bodyPr>
            <a:lstStyle/>
            <a:p>
              <a:pPr algn="l"/>
              <a:r>
                <a:rPr lang="en-US" sz="1200"/>
                <a:t>Figure 22. 2-Shell Assembled Model</a:t>
              </a:r>
            </a:p>
          </p:txBody>
        </p:sp>
      </p:grpSp>
      <p:grpSp>
        <p:nvGrpSpPr>
          <p:cNvPr id="16" name="Group 15">
            <a:extLst>
              <a:ext uri="{FF2B5EF4-FFF2-40B4-BE49-F238E27FC236}">
                <a16:creationId xmlns:a16="http://schemas.microsoft.com/office/drawing/2014/main" id="{1928ACC2-74FF-5CCE-F7A8-51C256462BF2}"/>
              </a:ext>
            </a:extLst>
          </p:cNvPr>
          <p:cNvGrpSpPr/>
          <p:nvPr/>
        </p:nvGrpSpPr>
        <p:grpSpPr>
          <a:xfrm>
            <a:off x="444499" y="3247093"/>
            <a:ext cx="4778121" cy="2713912"/>
            <a:chOff x="1014150" y="3561857"/>
            <a:chExt cx="3736326" cy="2122186"/>
          </a:xfrm>
        </p:grpSpPr>
        <p:pic>
          <p:nvPicPr>
            <p:cNvPr id="8" name="Picture 7" descr="A computer screen shot of a blue beam&#10;&#10;AI-generated content may be incorrect.">
              <a:extLst>
                <a:ext uri="{FF2B5EF4-FFF2-40B4-BE49-F238E27FC236}">
                  <a16:creationId xmlns:a16="http://schemas.microsoft.com/office/drawing/2014/main" id="{0F7A7760-4550-31F3-B73F-D3F47D664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50" y="3561857"/>
              <a:ext cx="3736326" cy="1916229"/>
            </a:xfrm>
            <a:prstGeom prst="rect">
              <a:avLst/>
            </a:prstGeom>
          </p:spPr>
        </p:pic>
        <p:sp>
          <p:nvSpPr>
            <p:cNvPr id="12" name="TextBox 11">
              <a:extLst>
                <a:ext uri="{FF2B5EF4-FFF2-40B4-BE49-F238E27FC236}">
                  <a16:creationId xmlns:a16="http://schemas.microsoft.com/office/drawing/2014/main" id="{D849B9BD-9BF0-85A8-6685-61D2F6FA2E9F}"/>
                </a:ext>
              </a:extLst>
            </p:cNvPr>
            <p:cNvSpPr txBox="1"/>
            <p:nvPr/>
          </p:nvSpPr>
          <p:spPr>
            <a:xfrm>
              <a:off x="1698263" y="5539641"/>
              <a:ext cx="2368099" cy="144402"/>
            </a:xfrm>
            <a:prstGeom prst="rect">
              <a:avLst/>
            </a:prstGeom>
            <a:noFill/>
          </p:spPr>
          <p:txBody>
            <a:bodyPr wrap="none" lIns="0" tIns="0" rIns="0" bIns="0" rtlCol="0">
              <a:spAutoFit/>
            </a:bodyPr>
            <a:lstStyle/>
            <a:p>
              <a:pPr algn="ctr"/>
              <a:r>
                <a:rPr lang="en-US" sz="1200"/>
                <a:t>Figure 23. Stress Analysis on a Single Clamp</a:t>
              </a:r>
            </a:p>
          </p:txBody>
        </p:sp>
      </p:grpSp>
      <p:grpSp>
        <p:nvGrpSpPr>
          <p:cNvPr id="15" name="Group 14">
            <a:extLst>
              <a:ext uri="{FF2B5EF4-FFF2-40B4-BE49-F238E27FC236}">
                <a16:creationId xmlns:a16="http://schemas.microsoft.com/office/drawing/2014/main" id="{9D78190D-F88D-67CA-6D24-DD3EDB5EE461}"/>
              </a:ext>
            </a:extLst>
          </p:cNvPr>
          <p:cNvGrpSpPr/>
          <p:nvPr/>
        </p:nvGrpSpPr>
        <p:grpSpPr>
          <a:xfrm>
            <a:off x="6694515" y="3921529"/>
            <a:ext cx="4033527" cy="1618112"/>
            <a:chOff x="6694515" y="3921529"/>
            <a:chExt cx="4033527" cy="1618112"/>
          </a:xfrm>
        </p:grpSpPr>
        <p:pic>
          <p:nvPicPr>
            <p:cNvPr id="10" name="Picture 9" descr="A green box with holes&#10;&#10;AI-generated content may be incorrect.">
              <a:extLst>
                <a:ext uri="{FF2B5EF4-FFF2-40B4-BE49-F238E27FC236}">
                  <a16:creationId xmlns:a16="http://schemas.microsoft.com/office/drawing/2014/main" id="{3C611008-D31C-EB2D-6D86-5455554C6C85}"/>
                </a:ext>
              </a:extLst>
            </p:cNvPr>
            <p:cNvPicPr>
              <a:picLocks noChangeAspect="1"/>
            </p:cNvPicPr>
            <p:nvPr/>
          </p:nvPicPr>
          <p:blipFill>
            <a:blip r:embed="rId4">
              <a:extLst>
                <a:ext uri="{28A0092B-C50C-407E-A947-70E740481C1C}">
                  <a14:useLocalDpi xmlns:a14="http://schemas.microsoft.com/office/drawing/2010/main" val="0"/>
                </a:ext>
              </a:extLst>
            </a:blip>
            <a:srcRect l="6579" t="21486" r="7191" b="35365"/>
            <a:stretch/>
          </p:blipFill>
          <p:spPr>
            <a:xfrm>
              <a:off x="6694515" y="3921529"/>
              <a:ext cx="4033527" cy="1390303"/>
            </a:xfrm>
            <a:prstGeom prst="rect">
              <a:avLst/>
            </a:prstGeom>
          </p:spPr>
        </p:pic>
        <p:sp>
          <p:nvSpPr>
            <p:cNvPr id="13" name="TextBox 12">
              <a:extLst>
                <a:ext uri="{FF2B5EF4-FFF2-40B4-BE49-F238E27FC236}">
                  <a16:creationId xmlns:a16="http://schemas.microsoft.com/office/drawing/2014/main" id="{C36B80D1-6F93-BAE4-AC00-250A51F045B4}"/>
                </a:ext>
              </a:extLst>
            </p:cNvPr>
            <p:cNvSpPr txBox="1"/>
            <p:nvPr/>
          </p:nvSpPr>
          <p:spPr>
            <a:xfrm>
              <a:off x="7786285" y="5354975"/>
              <a:ext cx="2276329" cy="184666"/>
            </a:xfrm>
            <a:prstGeom prst="rect">
              <a:avLst/>
            </a:prstGeom>
            <a:noFill/>
          </p:spPr>
          <p:txBody>
            <a:bodyPr wrap="none" lIns="0" tIns="0" rIns="0" bIns="0" rtlCol="0">
              <a:spAutoFit/>
            </a:bodyPr>
            <a:lstStyle/>
            <a:p>
              <a:pPr algn="l"/>
              <a:r>
                <a:rPr lang="en-US" sz="1200"/>
                <a:t>Figure 24. View of a Single Clamp</a:t>
              </a:r>
            </a:p>
          </p:txBody>
        </p:sp>
      </p:grpSp>
    </p:spTree>
    <p:extLst>
      <p:ext uri="{BB962C8B-B14F-4D97-AF65-F5344CB8AC3E}">
        <p14:creationId xmlns:p14="http://schemas.microsoft.com/office/powerpoint/2010/main" val="114360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89F90-9B30-48A2-846D-CA1C0C8DD640}"/>
              </a:ext>
            </a:extLst>
          </p:cNvPr>
          <p:cNvSpPr>
            <a:spLocks noGrp="1"/>
          </p:cNvSpPr>
          <p:nvPr>
            <p:ph type="title"/>
          </p:nvPr>
        </p:nvSpPr>
        <p:spPr/>
        <p:txBody>
          <a:bodyPr/>
          <a:lstStyle/>
          <a:p>
            <a:r>
              <a:rPr lang="en-US"/>
              <a:t>Topics</a:t>
            </a:r>
          </a:p>
        </p:txBody>
      </p:sp>
      <p:sp>
        <p:nvSpPr>
          <p:cNvPr id="5" name="Content Placeholder 4">
            <a:extLst>
              <a:ext uri="{FF2B5EF4-FFF2-40B4-BE49-F238E27FC236}">
                <a16:creationId xmlns:a16="http://schemas.microsoft.com/office/drawing/2014/main" id="{79E280C9-2D45-449E-B1D9-399C5DBDEACC}"/>
              </a:ext>
            </a:extLst>
          </p:cNvPr>
          <p:cNvSpPr>
            <a:spLocks noGrp="1"/>
          </p:cNvSpPr>
          <p:nvPr>
            <p:ph sz="quarter" idx="13"/>
          </p:nvPr>
        </p:nvSpPr>
        <p:spPr>
          <a:xfrm>
            <a:off x="457200" y="1698625"/>
            <a:ext cx="11277600" cy="4057463"/>
          </a:xfrm>
        </p:spPr>
        <p:txBody>
          <a:bodyPr vert="horz" lIns="0" tIns="0" rIns="0" bIns="0" rtlCol="0" anchor="t">
            <a:normAutofit/>
          </a:bodyPr>
          <a:lstStyle/>
          <a:p>
            <a:pPr>
              <a:buClr>
                <a:srgbClr val="939393"/>
              </a:buClr>
            </a:pPr>
            <a:r>
              <a:rPr lang="en-US" dirty="0"/>
              <a:t>Background </a:t>
            </a:r>
          </a:p>
          <a:p>
            <a:r>
              <a:rPr lang="en-US" dirty="0"/>
              <a:t>Design Requirements</a:t>
            </a:r>
            <a:endParaRPr lang="en-US"/>
          </a:p>
          <a:p>
            <a:r>
              <a:rPr lang="en-US" dirty="0"/>
              <a:t>Design</a:t>
            </a:r>
            <a:r>
              <a:rPr lang="en-US"/>
              <a:t> Overview </a:t>
            </a:r>
            <a:endParaRPr lang="en-US" dirty="0"/>
          </a:p>
          <a:p>
            <a:r>
              <a:rPr lang="en-US" dirty="0"/>
              <a:t>Structural Considerations</a:t>
            </a:r>
          </a:p>
          <a:p>
            <a:r>
              <a:rPr lang="en-US"/>
              <a:t>Proposed Designs</a:t>
            </a:r>
            <a:endParaRPr lang="en-US" dirty="0"/>
          </a:p>
          <a:p>
            <a:r>
              <a:rPr lang="en-US" dirty="0"/>
              <a:t>Current and Future Work</a:t>
            </a:r>
          </a:p>
          <a:p>
            <a:pPr marL="0" indent="0">
              <a:buNone/>
            </a:pPr>
            <a:endParaRPr lang="en-US" dirty="0"/>
          </a:p>
        </p:txBody>
      </p:sp>
      <p:sp>
        <p:nvSpPr>
          <p:cNvPr id="3" name="Slide Number Placeholder 2">
            <a:extLst>
              <a:ext uri="{FF2B5EF4-FFF2-40B4-BE49-F238E27FC236}">
                <a16:creationId xmlns:a16="http://schemas.microsoft.com/office/drawing/2014/main" id="{9C23AD7D-B079-94B7-162C-B13E2B646A85}"/>
              </a:ext>
            </a:extLst>
          </p:cNvPr>
          <p:cNvSpPr>
            <a:spLocks noGrp="1"/>
          </p:cNvSpPr>
          <p:nvPr>
            <p:ph type="sldNum" sz="quarter" idx="12"/>
          </p:nvPr>
        </p:nvSpPr>
        <p:spPr/>
        <p:txBody>
          <a:bodyPr/>
          <a:lstStyle/>
          <a:p>
            <a:fld id="{63954337-777C-478F-BB37-379719107E1B}" type="slidenum">
              <a:rPr lang="en-US" smtClean="0"/>
              <a:pPr/>
              <a:t>2</a:t>
            </a:fld>
            <a:endParaRPr lang="en-US"/>
          </a:p>
        </p:txBody>
      </p:sp>
    </p:spTree>
    <p:extLst>
      <p:ext uri="{BB962C8B-B14F-4D97-AF65-F5344CB8AC3E}">
        <p14:creationId xmlns:p14="http://schemas.microsoft.com/office/powerpoint/2010/main" val="14152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4E40F-FB40-1C3B-9BDD-222B36C87CB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7E248B-0E25-B37E-F6D9-2C5B414718E4}"/>
              </a:ext>
            </a:extLst>
          </p:cNvPr>
          <p:cNvSpPr>
            <a:spLocks noGrp="1"/>
          </p:cNvSpPr>
          <p:nvPr>
            <p:ph type="sldNum" sz="quarter" idx="12"/>
          </p:nvPr>
        </p:nvSpPr>
        <p:spPr/>
        <p:txBody>
          <a:bodyPr/>
          <a:lstStyle/>
          <a:p>
            <a:fld id="{63954337-777C-478F-BB37-379719107E1B}" type="slidenum">
              <a:rPr lang="en-US" smtClean="0"/>
              <a:pPr/>
              <a:t>20</a:t>
            </a:fld>
            <a:endParaRPr lang="en-US"/>
          </a:p>
        </p:txBody>
      </p:sp>
      <p:sp>
        <p:nvSpPr>
          <p:cNvPr id="2" name="Title 1">
            <a:extLst>
              <a:ext uri="{FF2B5EF4-FFF2-40B4-BE49-F238E27FC236}">
                <a16:creationId xmlns:a16="http://schemas.microsoft.com/office/drawing/2014/main" id="{3125BD02-9320-720F-A7BF-DAF3CC84ADC7}"/>
              </a:ext>
            </a:extLst>
          </p:cNvPr>
          <p:cNvSpPr>
            <a:spLocks noGrp="1"/>
          </p:cNvSpPr>
          <p:nvPr>
            <p:ph type="title"/>
          </p:nvPr>
        </p:nvSpPr>
        <p:spPr/>
        <p:txBody>
          <a:bodyPr/>
          <a:lstStyle/>
          <a:p>
            <a:r>
              <a:rPr lang="en-US">
                <a:latin typeface="Arial Nova"/>
                <a:ea typeface="UD Digi Kyokasho NK-B"/>
              </a:rPr>
              <a:t>Current Work</a:t>
            </a:r>
            <a:endParaRPr lang="en-US"/>
          </a:p>
        </p:txBody>
      </p:sp>
      <p:sp>
        <p:nvSpPr>
          <p:cNvPr id="3" name="Content Placeholder 2">
            <a:extLst>
              <a:ext uri="{FF2B5EF4-FFF2-40B4-BE49-F238E27FC236}">
                <a16:creationId xmlns:a16="http://schemas.microsoft.com/office/drawing/2014/main" id="{A394D66C-71DD-DDB6-D998-5AA16DCCD87B}"/>
              </a:ext>
            </a:extLst>
          </p:cNvPr>
          <p:cNvSpPr>
            <a:spLocks noGrp="1"/>
          </p:cNvSpPr>
          <p:nvPr>
            <p:ph sz="quarter" idx="14"/>
          </p:nvPr>
        </p:nvSpPr>
        <p:spPr/>
        <p:txBody>
          <a:bodyPr vert="horz" lIns="0" tIns="0" rIns="0" bIns="0" rtlCol="0" anchor="t">
            <a:normAutofit/>
          </a:bodyPr>
          <a:lstStyle/>
          <a:p>
            <a:r>
              <a:rPr lang="en-US"/>
              <a:t>2-ft Prototype</a:t>
            </a:r>
          </a:p>
          <a:p>
            <a:pPr marL="569595" lvl="1" indent="-337820"/>
            <a:r>
              <a:rPr lang="en-US"/>
              <a:t>Designed to test the multi-layer design</a:t>
            </a:r>
          </a:p>
          <a:p>
            <a:pPr marL="569595" lvl="1" indent="-337820"/>
            <a:r>
              <a:rPr lang="en-US"/>
              <a:t>Not focused on the clamp design to simplify production</a:t>
            </a:r>
          </a:p>
          <a:p>
            <a:pPr marL="569595" lvl="1" indent="-337820">
              <a:buClr>
                <a:srgbClr val="939393"/>
              </a:buClr>
            </a:pPr>
            <a:r>
              <a:rPr lang="en-US"/>
              <a:t>2-Shell design</a:t>
            </a:r>
          </a:p>
          <a:p>
            <a:pPr marL="569595" lvl="1" indent="-337820"/>
            <a:r>
              <a:rPr lang="en-US"/>
              <a:t>Currently being manufactured</a:t>
            </a:r>
          </a:p>
          <a:p>
            <a:pPr marL="569595" lvl="1" indent="-337820">
              <a:buClr>
                <a:srgbClr val="939393"/>
              </a:buClr>
            </a:pPr>
            <a:r>
              <a:rPr lang="en-US"/>
              <a:t>Easily reproduced</a:t>
            </a:r>
          </a:p>
          <a:p>
            <a:pPr>
              <a:buClr>
                <a:srgbClr val="939393"/>
              </a:buClr>
              <a:buFont typeface="Arial" pitchFamily="2" charset="0"/>
              <a:buChar char="•"/>
            </a:pPr>
            <a:r>
              <a:rPr lang="en-US"/>
              <a:t>Acquiring shell material samples for 2-ft prototype and individual testing such as</a:t>
            </a:r>
          </a:p>
          <a:p>
            <a:pPr marL="569595" lvl="1" indent="-228600">
              <a:buClr>
                <a:srgbClr val="939393"/>
              </a:buClr>
            </a:pPr>
            <a:r>
              <a:rPr lang="en-US"/>
              <a:t> Abrasion</a:t>
            </a:r>
          </a:p>
          <a:p>
            <a:pPr marL="569595" lvl="1" indent="-228600">
              <a:buClr>
                <a:srgbClr val="939393"/>
              </a:buClr>
            </a:pPr>
            <a:r>
              <a:rPr lang="en-US"/>
              <a:t> Impact testing</a:t>
            </a:r>
          </a:p>
          <a:p>
            <a:pPr marL="569595" lvl="1" indent="-228600">
              <a:buClr>
                <a:srgbClr val="939393"/>
              </a:buClr>
            </a:pPr>
            <a:r>
              <a:rPr lang="en-US"/>
              <a:t> Tensile testing with stitches</a:t>
            </a:r>
          </a:p>
          <a:p>
            <a:pPr marL="569595" lvl="1" indent="-337820">
              <a:buClr>
                <a:srgbClr val="939393"/>
              </a:buClr>
            </a:pPr>
            <a:endParaRPr lang="en-US"/>
          </a:p>
          <a:p>
            <a:pPr>
              <a:buClr>
                <a:srgbClr val="939393"/>
              </a:buClr>
              <a:buFont typeface="Arial" pitchFamily="2" charset="0"/>
              <a:buChar char="•"/>
            </a:pPr>
            <a:endParaRPr lang="en-US"/>
          </a:p>
          <a:p>
            <a:pPr marL="569595" lvl="1" indent="-337820">
              <a:buClr>
                <a:srgbClr val="4B4B4B">
                  <a:lumMod val="60000"/>
                  <a:lumOff val="40000"/>
                </a:srgbClr>
              </a:buClr>
            </a:pPr>
            <a:endParaRPr lang="en-US"/>
          </a:p>
          <a:p>
            <a:pPr marL="569595" lvl="1" indent="-337820">
              <a:buClr>
                <a:srgbClr val="4B4B4B">
                  <a:lumMod val="60000"/>
                  <a:lumOff val="40000"/>
                </a:srgbClr>
              </a:buClr>
            </a:pPr>
            <a:endParaRPr lang="en-US"/>
          </a:p>
          <a:p>
            <a:pPr marL="569595" lvl="1" indent="-337820">
              <a:buClr>
                <a:srgbClr val="4B4B4B">
                  <a:lumMod val="60000"/>
                  <a:lumOff val="40000"/>
                </a:srgbClr>
              </a:buClr>
            </a:pPr>
            <a:endParaRPr lang="en-US"/>
          </a:p>
          <a:p>
            <a:pPr>
              <a:buClr>
                <a:srgbClr val="939393"/>
              </a:buClr>
            </a:pPr>
            <a:endParaRPr lang="en-US"/>
          </a:p>
          <a:p>
            <a:pPr marL="231775" lvl="1" indent="0">
              <a:buClr>
                <a:srgbClr val="939393"/>
              </a:buClr>
              <a:buNone/>
            </a:pPr>
            <a:endParaRPr lang="en-US"/>
          </a:p>
          <a:p>
            <a:pPr>
              <a:buClr>
                <a:srgbClr val="939393"/>
              </a:buClr>
            </a:pPr>
            <a:endParaRPr lang="en-US"/>
          </a:p>
        </p:txBody>
      </p:sp>
      <p:grpSp>
        <p:nvGrpSpPr>
          <p:cNvPr id="8" name="Group 7">
            <a:extLst>
              <a:ext uri="{FF2B5EF4-FFF2-40B4-BE49-F238E27FC236}">
                <a16:creationId xmlns:a16="http://schemas.microsoft.com/office/drawing/2014/main" id="{051FB473-B0F3-3314-D259-DEC4D792E844}"/>
              </a:ext>
            </a:extLst>
          </p:cNvPr>
          <p:cNvGrpSpPr/>
          <p:nvPr/>
        </p:nvGrpSpPr>
        <p:grpSpPr>
          <a:xfrm>
            <a:off x="5887720" y="1240862"/>
            <a:ext cx="5784070" cy="4059137"/>
            <a:chOff x="5887720" y="1240862"/>
            <a:chExt cx="5784070" cy="4059137"/>
          </a:xfrm>
        </p:grpSpPr>
        <p:pic>
          <p:nvPicPr>
            <p:cNvPr id="6" name="Picture 5">
              <a:extLst>
                <a:ext uri="{FF2B5EF4-FFF2-40B4-BE49-F238E27FC236}">
                  <a16:creationId xmlns:a16="http://schemas.microsoft.com/office/drawing/2014/main" id="{011CEDEE-4E0E-55B3-6124-5C572A3D4422}"/>
                </a:ext>
              </a:extLst>
            </p:cNvPr>
            <p:cNvPicPr>
              <a:picLocks noChangeAspect="1"/>
            </p:cNvPicPr>
            <p:nvPr/>
          </p:nvPicPr>
          <p:blipFill>
            <a:blip r:embed="rId2"/>
            <a:stretch>
              <a:fillRect/>
            </a:stretch>
          </p:blipFill>
          <p:spPr>
            <a:xfrm>
              <a:off x="5887720" y="1240862"/>
              <a:ext cx="5784070" cy="3788338"/>
            </a:xfrm>
            <a:prstGeom prst="rect">
              <a:avLst/>
            </a:prstGeom>
          </p:spPr>
        </p:pic>
        <p:sp>
          <p:nvSpPr>
            <p:cNvPr id="7" name="TextBox 6">
              <a:extLst>
                <a:ext uri="{FF2B5EF4-FFF2-40B4-BE49-F238E27FC236}">
                  <a16:creationId xmlns:a16="http://schemas.microsoft.com/office/drawing/2014/main" id="{4E30CA7F-8BC1-1C67-4BB7-5D4F5A95C7D2}"/>
                </a:ext>
              </a:extLst>
            </p:cNvPr>
            <p:cNvSpPr txBox="1"/>
            <p:nvPr/>
          </p:nvSpPr>
          <p:spPr>
            <a:xfrm>
              <a:off x="7546500" y="5115333"/>
              <a:ext cx="2466509" cy="184666"/>
            </a:xfrm>
            <a:prstGeom prst="rect">
              <a:avLst/>
            </a:prstGeom>
            <a:noFill/>
          </p:spPr>
          <p:txBody>
            <a:bodyPr wrap="none" lIns="0" tIns="0" rIns="0" bIns="0" rtlCol="0">
              <a:spAutoFit/>
            </a:bodyPr>
            <a:lstStyle/>
            <a:p>
              <a:pPr algn="l"/>
              <a:r>
                <a:rPr lang="en-US" sz="1200"/>
                <a:t>Figure 25. 2-ft Test Model Rendering</a:t>
              </a:r>
            </a:p>
          </p:txBody>
        </p:sp>
      </p:grpSp>
    </p:spTree>
    <p:extLst>
      <p:ext uri="{BB962C8B-B14F-4D97-AF65-F5344CB8AC3E}">
        <p14:creationId xmlns:p14="http://schemas.microsoft.com/office/powerpoint/2010/main" val="36829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7530-C871-2006-3C48-EA3C2DCDADD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B5B4BA-4764-D766-0EFB-24734FE4A9A2}"/>
              </a:ext>
            </a:extLst>
          </p:cNvPr>
          <p:cNvSpPr>
            <a:spLocks noGrp="1"/>
          </p:cNvSpPr>
          <p:nvPr>
            <p:ph type="sldNum" sz="quarter" idx="12"/>
          </p:nvPr>
        </p:nvSpPr>
        <p:spPr/>
        <p:txBody>
          <a:bodyPr/>
          <a:lstStyle/>
          <a:p>
            <a:fld id="{63954337-777C-478F-BB37-379719107E1B}" type="slidenum">
              <a:rPr lang="en-US" smtClean="0"/>
              <a:pPr/>
              <a:t>21</a:t>
            </a:fld>
            <a:endParaRPr lang="en-US"/>
          </a:p>
        </p:txBody>
      </p:sp>
      <p:sp>
        <p:nvSpPr>
          <p:cNvPr id="2" name="Title 1">
            <a:extLst>
              <a:ext uri="{FF2B5EF4-FFF2-40B4-BE49-F238E27FC236}">
                <a16:creationId xmlns:a16="http://schemas.microsoft.com/office/drawing/2014/main" id="{77A51C4B-51AD-CD0D-AFE2-CB28217AC64A}"/>
              </a:ext>
            </a:extLst>
          </p:cNvPr>
          <p:cNvSpPr>
            <a:spLocks noGrp="1"/>
          </p:cNvSpPr>
          <p:nvPr>
            <p:ph type="title"/>
          </p:nvPr>
        </p:nvSpPr>
        <p:spPr/>
        <p:txBody>
          <a:bodyPr/>
          <a:lstStyle/>
          <a:p>
            <a:r>
              <a:rPr lang="en-US">
                <a:latin typeface="Arial Nova"/>
                <a:ea typeface="UD Digi Kyokasho NK-B"/>
              </a:rPr>
              <a:t>Future Work</a:t>
            </a:r>
            <a:endParaRPr lang="en-US"/>
          </a:p>
        </p:txBody>
      </p:sp>
      <p:sp>
        <p:nvSpPr>
          <p:cNvPr id="3" name="Content Placeholder 2">
            <a:extLst>
              <a:ext uri="{FF2B5EF4-FFF2-40B4-BE49-F238E27FC236}">
                <a16:creationId xmlns:a16="http://schemas.microsoft.com/office/drawing/2014/main" id="{6C18C707-0E4C-0E03-DEFB-132EC48F769C}"/>
              </a:ext>
            </a:extLst>
          </p:cNvPr>
          <p:cNvSpPr>
            <a:spLocks noGrp="1"/>
          </p:cNvSpPr>
          <p:nvPr>
            <p:ph sz="quarter" idx="14"/>
          </p:nvPr>
        </p:nvSpPr>
        <p:spPr>
          <a:xfrm>
            <a:off x="143220" y="845504"/>
            <a:ext cx="5571780" cy="2391752"/>
          </a:xfrm>
        </p:spPr>
        <p:txBody>
          <a:bodyPr vert="horz" lIns="0" tIns="0" rIns="0" bIns="0" rtlCol="0" anchor="t">
            <a:normAutofit fontScale="92500"/>
          </a:bodyPr>
          <a:lstStyle/>
          <a:p>
            <a:r>
              <a:rPr lang="en-US"/>
              <a:t>Revisit the 8-ft model</a:t>
            </a:r>
          </a:p>
          <a:p>
            <a:r>
              <a:rPr lang="en-US"/>
              <a:t>Test and document material failure from pressurization and environmental effects</a:t>
            </a:r>
          </a:p>
          <a:p>
            <a:pPr lvl="1"/>
            <a:r>
              <a:rPr lang="en-US"/>
              <a:t>Test fabrics to develop an effective model for FEA analysis of shell</a:t>
            </a:r>
          </a:p>
          <a:p>
            <a:r>
              <a:rPr lang="en-US"/>
              <a:t>Develop concepts for the foundation of the structure on the Moon</a:t>
            </a:r>
          </a:p>
          <a:p>
            <a:pPr lvl="1"/>
            <a:endParaRPr lang="en-US"/>
          </a:p>
          <a:p>
            <a:pPr lvl="1"/>
            <a:endParaRPr lang="en-US"/>
          </a:p>
          <a:p>
            <a:pPr lvl="1"/>
            <a:endParaRPr lang="en-US"/>
          </a:p>
          <a:p>
            <a:pPr>
              <a:buClr>
                <a:srgbClr val="939393"/>
              </a:buClr>
            </a:pPr>
            <a:endParaRPr lang="en-US"/>
          </a:p>
          <a:p>
            <a:pPr marL="231775" lvl="1" indent="0">
              <a:buClr>
                <a:srgbClr val="939393"/>
              </a:buClr>
              <a:buNone/>
            </a:pPr>
            <a:endParaRPr lang="en-US"/>
          </a:p>
          <a:p>
            <a:pPr>
              <a:buClr>
                <a:srgbClr val="939393"/>
              </a:buClr>
            </a:pPr>
            <a:endParaRPr lang="en-US"/>
          </a:p>
        </p:txBody>
      </p:sp>
      <p:grpSp>
        <p:nvGrpSpPr>
          <p:cNvPr id="15" name="Group 14">
            <a:extLst>
              <a:ext uri="{FF2B5EF4-FFF2-40B4-BE49-F238E27FC236}">
                <a16:creationId xmlns:a16="http://schemas.microsoft.com/office/drawing/2014/main" id="{F7C20422-6BCB-EB3A-666A-52565C903A35}"/>
              </a:ext>
            </a:extLst>
          </p:cNvPr>
          <p:cNvGrpSpPr/>
          <p:nvPr/>
        </p:nvGrpSpPr>
        <p:grpSpPr>
          <a:xfrm>
            <a:off x="731845" y="3237256"/>
            <a:ext cx="5174253" cy="2666330"/>
            <a:chOff x="731845" y="3237256"/>
            <a:chExt cx="5174253" cy="2666330"/>
          </a:xfrm>
        </p:grpSpPr>
        <p:pic>
          <p:nvPicPr>
            <p:cNvPr id="4" name="Picture 3">
              <a:extLst>
                <a:ext uri="{FF2B5EF4-FFF2-40B4-BE49-F238E27FC236}">
                  <a16:creationId xmlns:a16="http://schemas.microsoft.com/office/drawing/2014/main" id="{D85DEB7D-E3CE-2AB6-DA78-2C5D7B8E203A}"/>
                </a:ext>
              </a:extLst>
            </p:cNvPr>
            <p:cNvPicPr>
              <a:picLocks noChangeAspect="1"/>
            </p:cNvPicPr>
            <p:nvPr/>
          </p:nvPicPr>
          <p:blipFill>
            <a:blip r:embed="rId2"/>
            <a:srcRect l="2273" t="1024" r="4275" b="9169"/>
            <a:stretch/>
          </p:blipFill>
          <p:spPr>
            <a:xfrm>
              <a:off x="731845" y="3237256"/>
              <a:ext cx="5174253" cy="2479704"/>
            </a:xfrm>
            <a:prstGeom prst="rect">
              <a:avLst/>
            </a:prstGeom>
          </p:spPr>
        </p:pic>
        <p:sp>
          <p:nvSpPr>
            <p:cNvPr id="11" name="TextBox 10">
              <a:extLst>
                <a:ext uri="{FF2B5EF4-FFF2-40B4-BE49-F238E27FC236}">
                  <a16:creationId xmlns:a16="http://schemas.microsoft.com/office/drawing/2014/main" id="{0E5D0C3D-AF71-C260-A98C-8DAAAABC947B}"/>
                </a:ext>
              </a:extLst>
            </p:cNvPr>
            <p:cNvSpPr txBox="1"/>
            <p:nvPr/>
          </p:nvSpPr>
          <p:spPr>
            <a:xfrm>
              <a:off x="2092738" y="5718920"/>
              <a:ext cx="2452466" cy="184666"/>
            </a:xfrm>
            <a:prstGeom prst="rect">
              <a:avLst/>
            </a:prstGeom>
            <a:noFill/>
          </p:spPr>
          <p:txBody>
            <a:bodyPr wrap="none" lIns="0" tIns="0" rIns="0" bIns="0" rtlCol="0">
              <a:spAutoFit/>
            </a:bodyPr>
            <a:lstStyle/>
            <a:p>
              <a:pPr algn="l"/>
              <a:r>
                <a:rPr lang="en-US" sz="1200"/>
                <a:t>Figure 26. 2-Shell Assembled Model</a:t>
              </a:r>
            </a:p>
          </p:txBody>
        </p:sp>
      </p:grpSp>
      <p:grpSp>
        <p:nvGrpSpPr>
          <p:cNvPr id="17" name="Group 16">
            <a:extLst>
              <a:ext uri="{FF2B5EF4-FFF2-40B4-BE49-F238E27FC236}">
                <a16:creationId xmlns:a16="http://schemas.microsoft.com/office/drawing/2014/main" id="{6B065F41-C23F-81AE-65F0-585B882C9383}"/>
              </a:ext>
            </a:extLst>
          </p:cNvPr>
          <p:cNvGrpSpPr/>
          <p:nvPr/>
        </p:nvGrpSpPr>
        <p:grpSpPr>
          <a:xfrm>
            <a:off x="7286751" y="624086"/>
            <a:ext cx="3804823" cy="4723542"/>
            <a:chOff x="7286751" y="624086"/>
            <a:chExt cx="3804823" cy="4723542"/>
          </a:xfrm>
        </p:grpSpPr>
        <p:pic>
          <p:nvPicPr>
            <p:cNvPr id="14" name="Picture 13" descr="A computer generated image of a square with a blue line&#10;&#10;Description automatically generated with medium confidence">
              <a:extLst>
                <a:ext uri="{FF2B5EF4-FFF2-40B4-BE49-F238E27FC236}">
                  <a16:creationId xmlns:a16="http://schemas.microsoft.com/office/drawing/2014/main" id="{DBF61C69-66E4-F16F-3BDE-F10D11FFB288}"/>
                </a:ext>
              </a:extLst>
            </p:cNvPr>
            <p:cNvPicPr>
              <a:picLocks noChangeAspect="1"/>
            </p:cNvPicPr>
            <p:nvPr/>
          </p:nvPicPr>
          <p:blipFill>
            <a:blip r:embed="rId3"/>
            <a:stretch>
              <a:fillRect/>
            </a:stretch>
          </p:blipFill>
          <p:spPr>
            <a:xfrm>
              <a:off x="7286751" y="624086"/>
              <a:ext cx="3804823" cy="4201914"/>
            </a:xfrm>
            <a:prstGeom prst="rect">
              <a:avLst/>
            </a:prstGeom>
          </p:spPr>
        </p:pic>
        <p:sp>
          <p:nvSpPr>
            <p:cNvPr id="16" name="TextBox 15">
              <a:extLst>
                <a:ext uri="{FF2B5EF4-FFF2-40B4-BE49-F238E27FC236}">
                  <a16:creationId xmlns:a16="http://schemas.microsoft.com/office/drawing/2014/main" id="{DD16BE1B-6A7A-7D83-D1A6-CA16B4D69540}"/>
                </a:ext>
              </a:extLst>
            </p:cNvPr>
            <p:cNvSpPr txBox="1"/>
            <p:nvPr/>
          </p:nvSpPr>
          <p:spPr>
            <a:xfrm>
              <a:off x="7286751" y="4793630"/>
              <a:ext cx="3804823" cy="553998"/>
            </a:xfrm>
            <a:prstGeom prst="rect">
              <a:avLst/>
            </a:prstGeom>
            <a:noFill/>
          </p:spPr>
          <p:txBody>
            <a:bodyPr wrap="square" lIns="0" tIns="0" rIns="0" bIns="0" rtlCol="0">
              <a:spAutoFit/>
            </a:bodyPr>
            <a:lstStyle/>
            <a:p>
              <a:pPr algn="l"/>
              <a:r>
                <a:rPr lang="en-US" sz="1200"/>
                <a:t>Figure 27. Representative Volume Element (RVE) of a woven composite created in Ansys Material Designer (MD). </a:t>
              </a:r>
            </a:p>
          </p:txBody>
        </p:sp>
      </p:grpSp>
    </p:spTree>
    <p:extLst>
      <p:ext uri="{BB962C8B-B14F-4D97-AF65-F5344CB8AC3E}">
        <p14:creationId xmlns:p14="http://schemas.microsoft.com/office/powerpoint/2010/main" val="274207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8646-5C12-F2E1-FF9A-0D69FC4570E9}"/>
              </a:ext>
            </a:extLst>
          </p:cNvPr>
          <p:cNvSpPr>
            <a:spLocks noGrp="1"/>
          </p:cNvSpPr>
          <p:nvPr>
            <p:ph type="title"/>
          </p:nvPr>
        </p:nvSpPr>
        <p:spPr>
          <a:xfrm>
            <a:off x="457200" y="588035"/>
            <a:ext cx="11277600" cy="1123761"/>
          </a:xfrm>
        </p:spPr>
        <p:txBody>
          <a:bodyPr/>
          <a:lstStyle/>
          <a:p>
            <a:r>
              <a:rPr lang="en-US">
                <a:latin typeface="Arial Nova"/>
                <a:ea typeface="UD Digi Kyokasho NK-B"/>
              </a:rPr>
              <a:t>Acknowledgements </a:t>
            </a:r>
          </a:p>
          <a:p>
            <a:endParaRPr lang="en-US"/>
          </a:p>
        </p:txBody>
      </p:sp>
      <p:sp>
        <p:nvSpPr>
          <p:cNvPr id="3" name="Content Placeholder 2">
            <a:extLst>
              <a:ext uri="{FF2B5EF4-FFF2-40B4-BE49-F238E27FC236}">
                <a16:creationId xmlns:a16="http://schemas.microsoft.com/office/drawing/2014/main" id="{A4D231BA-4BB4-DE24-8961-5952CDCAE09F}"/>
              </a:ext>
            </a:extLst>
          </p:cNvPr>
          <p:cNvSpPr>
            <a:spLocks noGrp="1"/>
          </p:cNvSpPr>
          <p:nvPr>
            <p:ph sz="quarter" idx="13"/>
          </p:nvPr>
        </p:nvSpPr>
        <p:spPr/>
        <p:txBody>
          <a:bodyPr vert="horz" lIns="0" tIns="0" rIns="0" bIns="0" rtlCol="0" anchor="t">
            <a:normAutofit/>
          </a:bodyPr>
          <a:lstStyle/>
          <a:p>
            <a:pPr marL="0" indent="0" algn="ctr">
              <a:lnSpc>
                <a:spcPct val="160000"/>
              </a:lnSpc>
              <a:buNone/>
            </a:pPr>
            <a:r>
              <a:rPr lang="en-US"/>
              <a:t>The UTSI Senior Design team would like to thank Dr. Trevor Moeller of the University of Tennessee Space Institute, Michael Fiske of Amentum Space Exploration Group, and Jack Stickley of the University of Tennessee Space Institute for their help and supervision over our capstone project.</a:t>
            </a:r>
          </a:p>
        </p:txBody>
      </p:sp>
      <p:sp>
        <p:nvSpPr>
          <p:cNvPr id="4" name="Slide Number Placeholder 3">
            <a:extLst>
              <a:ext uri="{FF2B5EF4-FFF2-40B4-BE49-F238E27FC236}">
                <a16:creationId xmlns:a16="http://schemas.microsoft.com/office/drawing/2014/main" id="{5E627BD7-C62C-330D-1919-5B8FF99D62DC}"/>
              </a:ext>
            </a:extLst>
          </p:cNvPr>
          <p:cNvSpPr>
            <a:spLocks noGrp="1"/>
          </p:cNvSpPr>
          <p:nvPr>
            <p:ph type="sldNum" sz="quarter" idx="12"/>
          </p:nvPr>
        </p:nvSpPr>
        <p:spPr/>
        <p:txBody>
          <a:bodyPr/>
          <a:lstStyle/>
          <a:p>
            <a:fld id="{63954337-777C-478F-BB37-379719107E1B}" type="slidenum">
              <a:rPr lang="en-US" smtClean="0"/>
              <a:pPr/>
              <a:t>22</a:t>
            </a:fld>
            <a:endParaRPr lang="en-US"/>
          </a:p>
        </p:txBody>
      </p:sp>
    </p:spTree>
    <p:extLst>
      <p:ext uri="{BB962C8B-B14F-4D97-AF65-F5344CB8AC3E}">
        <p14:creationId xmlns:p14="http://schemas.microsoft.com/office/powerpoint/2010/main" val="16784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C540-78FC-B86D-FEE4-E95898ED77C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5791F8-8AE6-EB67-4EBF-F881CCC2CDEE}"/>
              </a:ext>
            </a:extLst>
          </p:cNvPr>
          <p:cNvSpPr>
            <a:spLocks noGrp="1"/>
          </p:cNvSpPr>
          <p:nvPr>
            <p:ph sz="quarter" idx="13"/>
          </p:nvPr>
        </p:nvSpPr>
        <p:spPr>
          <a:xfrm>
            <a:off x="143219" y="845504"/>
            <a:ext cx="11862894" cy="5166992"/>
          </a:xfrm>
          <a:ln w="635000">
            <a:noFill/>
          </a:ln>
        </p:spPr>
        <p:txBody>
          <a:bodyPr vert="horz" lIns="0" tIns="0" rIns="0" bIns="0" rtlCol="0" anchor="t">
            <a:normAutofit fontScale="92500" lnSpcReduction="10000"/>
          </a:bodyPr>
          <a:lstStyle/>
          <a:p>
            <a:pPr marL="457200" indent="-457200">
              <a:buClr>
                <a:srgbClr val="939393"/>
              </a:buClr>
              <a:buFont typeface="+mj-lt"/>
              <a:buAutoNum type="arabicPeriod"/>
            </a:pPr>
            <a:endParaRPr lang="en-US" sz="1600" dirty="0"/>
          </a:p>
          <a:p>
            <a:pPr marL="457200" indent="-457200">
              <a:lnSpc>
                <a:spcPct val="110000"/>
              </a:lnSpc>
              <a:spcBef>
                <a:spcPts val="0"/>
              </a:spcBef>
              <a:buClr>
                <a:srgbClr val="939393"/>
              </a:buClr>
              <a:buFont typeface="+mj-lt"/>
              <a:buAutoNum type="arabicPeriod"/>
            </a:pPr>
            <a:r>
              <a:rPr lang="en-US" sz="1600" dirty="0"/>
              <a:t>R. G. Clinton, Jr., PhD, et al. NASA’s Moon-to-Mars Planetary Autonomous Construction Technology Project. </a:t>
            </a:r>
            <a:r>
              <a:rPr lang="en-US" sz="1600" i="1" dirty="0"/>
              <a:t>NASA 20220013715</a:t>
            </a:r>
            <a:r>
              <a:rPr lang="en-US" sz="1600" dirty="0"/>
              <a:t>. Sep 2022.</a:t>
            </a:r>
          </a:p>
          <a:p>
            <a:pPr marL="457200" indent="-457200">
              <a:lnSpc>
                <a:spcPct val="110000"/>
              </a:lnSpc>
              <a:spcBef>
                <a:spcPts val="0"/>
              </a:spcBef>
              <a:buClr>
                <a:srgbClr val="939393"/>
              </a:buClr>
              <a:buFont typeface="+mj-lt"/>
              <a:buAutoNum type="arabicPeriod"/>
            </a:pPr>
            <a:endParaRPr lang="en-US" sz="1600" dirty="0"/>
          </a:p>
          <a:p>
            <a:pPr marL="457200" indent="-457200">
              <a:lnSpc>
                <a:spcPct val="110000"/>
              </a:lnSpc>
              <a:spcBef>
                <a:spcPts val="0"/>
              </a:spcBef>
              <a:buClr>
                <a:srgbClr val="939393"/>
              </a:buClr>
              <a:buFont typeface="+mj-lt"/>
              <a:buAutoNum type="arabicPeriod"/>
            </a:pPr>
            <a:r>
              <a:rPr lang="en-US" sz="1600" dirty="0"/>
              <a:t>Pokorný, P., </a:t>
            </a:r>
            <a:r>
              <a:rPr lang="en-US" sz="1600" dirty="0" err="1"/>
              <a:t>Janches</a:t>
            </a:r>
            <a:r>
              <a:rPr lang="en-US" sz="1600" dirty="0"/>
              <a:t>, D., Sarantos, M., Szalay, J. R., </a:t>
            </a:r>
            <a:r>
              <a:rPr lang="en-US" sz="1600" dirty="0" err="1"/>
              <a:t>Horányi</a:t>
            </a:r>
            <a:r>
              <a:rPr lang="en-US" sz="1600" dirty="0"/>
              <a:t>, M., </a:t>
            </a:r>
            <a:r>
              <a:rPr lang="en-US" sz="1600" dirty="0" err="1"/>
              <a:t>Nesvorný</a:t>
            </a:r>
            <a:r>
              <a:rPr lang="en-US" sz="1600" dirty="0"/>
              <a:t>, D., &amp; </a:t>
            </a:r>
            <a:r>
              <a:rPr lang="en-US" sz="1600" dirty="0" err="1"/>
              <a:t>Kuchner</a:t>
            </a:r>
            <a:r>
              <a:rPr lang="en-US" sz="1600" dirty="0"/>
              <a:t>, M. J. (2019). Meteoroids at the Moon: Orbital properties, surface vaporization, and impact ejecta production. </a:t>
            </a:r>
            <a:r>
              <a:rPr lang="en-US" sz="1600" i="1" dirty="0"/>
              <a:t>Journal of Geophysical Research: Planets</a:t>
            </a:r>
            <a:r>
              <a:rPr lang="en-US" sz="1600" dirty="0"/>
              <a:t>, 124, 752–778. </a:t>
            </a:r>
            <a:r>
              <a:rPr lang="en-US" sz="1600" dirty="0">
                <a:hlinkClick r:id="rId3"/>
              </a:rPr>
              <a:t>https://doi.org/10.1029/2018JE005912</a:t>
            </a:r>
            <a:endParaRPr lang="en-US" sz="1600" dirty="0"/>
          </a:p>
          <a:p>
            <a:pPr marL="457200" indent="-457200">
              <a:lnSpc>
                <a:spcPct val="110000"/>
              </a:lnSpc>
              <a:spcBef>
                <a:spcPts val="0"/>
              </a:spcBef>
              <a:buClr>
                <a:srgbClr val="939393"/>
              </a:buClr>
              <a:buFont typeface="+mj-lt"/>
              <a:buAutoNum type="arabicPeriod"/>
            </a:pPr>
            <a:endParaRPr lang="en-US" sz="1600" dirty="0"/>
          </a:p>
          <a:p>
            <a:pPr marL="457200" indent="-457200">
              <a:lnSpc>
                <a:spcPct val="110000"/>
              </a:lnSpc>
              <a:spcBef>
                <a:spcPts val="0"/>
              </a:spcBef>
              <a:buClr>
                <a:srgbClr val="939393"/>
              </a:buClr>
              <a:buFont typeface="+mj-lt"/>
              <a:buAutoNum type="arabicPeriod"/>
            </a:pPr>
            <a:r>
              <a:rPr lang="en-US" sz="1600" dirty="0"/>
              <a:t>Nakamura, Y., Latham, G. v., &amp; Dorman, H. J. (1982). Apollo lunar seismic experiment - final summary. Journal of Geophysical Research, 87(Supplement). </a:t>
            </a:r>
            <a:r>
              <a:rPr lang="en-US" sz="1600" dirty="0">
                <a:hlinkClick r:id="rId4"/>
              </a:rPr>
              <a:t>https://doi.org/10.1029/jb087is01p0a117\</a:t>
            </a:r>
            <a:endParaRPr lang="en-US" sz="1600" dirty="0"/>
          </a:p>
          <a:p>
            <a:pPr marL="457200" indent="-457200">
              <a:lnSpc>
                <a:spcPct val="110000"/>
              </a:lnSpc>
              <a:spcBef>
                <a:spcPts val="0"/>
              </a:spcBef>
              <a:buClr>
                <a:srgbClr val="939393"/>
              </a:buClr>
              <a:buFont typeface="+mj-lt"/>
              <a:buAutoNum type="arabicPeriod"/>
            </a:pPr>
            <a:endParaRPr lang="en-US" sz="1600" dirty="0"/>
          </a:p>
          <a:p>
            <a:pPr marL="457200" indent="-457200">
              <a:lnSpc>
                <a:spcPct val="110000"/>
              </a:lnSpc>
              <a:spcBef>
                <a:spcPts val="0"/>
              </a:spcBef>
              <a:buClr>
                <a:srgbClr val="939393"/>
              </a:buClr>
              <a:buFont typeface="+mj-lt"/>
              <a:buAutoNum type="arabicPeriod"/>
            </a:pPr>
            <a:r>
              <a:rPr lang="en-US" sz="1600" dirty="0"/>
              <a:t>Williams, J.-P., Greenhagen, B. T., Paige, D. A., </a:t>
            </a:r>
            <a:r>
              <a:rPr lang="en-US" sz="1600" dirty="0" err="1"/>
              <a:t>Schorghofer</a:t>
            </a:r>
            <a:r>
              <a:rPr lang="en-US" sz="1600" dirty="0"/>
              <a:t>, N., Sefton-Nash, E., Hayne, P. O., et al. (2019). Seasonal polar temperatures on the Moon. </a:t>
            </a:r>
            <a:r>
              <a:rPr lang="en-US" sz="1600" i="1" dirty="0"/>
              <a:t>Journal of Geophysical Research: Planets</a:t>
            </a:r>
            <a:r>
              <a:rPr lang="en-US" sz="1600" dirty="0"/>
              <a:t>, 124, 2505–2521. </a:t>
            </a:r>
            <a:r>
              <a:rPr lang="en-US" sz="1600" dirty="0">
                <a:hlinkClick r:id="rId5"/>
              </a:rPr>
              <a:t>https://doi.org/10.1029/2019JE006028</a:t>
            </a:r>
            <a:r>
              <a:rPr lang="en-US" sz="1600" dirty="0"/>
              <a:t>Andino, A. F., Silva, D., Ortiz, N., Alvarez, O., Colon, J. A., Colon, M., Gonzalez, I. C. (1992). First Lunar Outpost. USRA Advanced Design Program, Proceedings of the 8th Annual Summer Conference: (pp. 237-249). NASA.</a:t>
            </a:r>
          </a:p>
          <a:p>
            <a:pPr marL="457200" indent="-457200">
              <a:lnSpc>
                <a:spcPct val="110000"/>
              </a:lnSpc>
              <a:spcBef>
                <a:spcPts val="0"/>
              </a:spcBef>
              <a:buClr>
                <a:srgbClr val="939393"/>
              </a:buClr>
              <a:buFont typeface="+mj-lt"/>
              <a:buAutoNum type="arabicPeriod"/>
            </a:pPr>
            <a:endParaRPr lang="en-US" sz="1600" dirty="0"/>
          </a:p>
          <a:p>
            <a:pPr marL="457200" indent="-457200">
              <a:lnSpc>
                <a:spcPct val="110000"/>
              </a:lnSpc>
              <a:spcBef>
                <a:spcPts val="0"/>
              </a:spcBef>
              <a:buClr>
                <a:srgbClr val="939393"/>
              </a:buClr>
              <a:buFont typeface="+mj-lt"/>
              <a:buAutoNum type="arabicPeriod"/>
            </a:pPr>
            <a:r>
              <a:rPr lang="en-US" sz="1600" dirty="0"/>
              <a:t>G. A. Smithers. A One-Piece Lunar Regolith Bag Garage Prototype. </a:t>
            </a:r>
            <a:r>
              <a:rPr lang="en-US" sz="1600" i="1" dirty="0"/>
              <a:t>NASA/TM-2007-215073</a:t>
            </a:r>
            <a:r>
              <a:rPr lang="en-US" sz="1600" dirty="0"/>
              <a:t>. Sep 2007.</a:t>
            </a:r>
          </a:p>
          <a:p>
            <a:pPr marL="457200" indent="-457200">
              <a:lnSpc>
                <a:spcPct val="110000"/>
              </a:lnSpc>
              <a:spcBef>
                <a:spcPts val="0"/>
              </a:spcBef>
              <a:buClr>
                <a:srgbClr val="939393"/>
              </a:buClr>
              <a:buFont typeface="+mj-lt"/>
              <a:buAutoNum type="arabicPeriod"/>
            </a:pPr>
            <a:endParaRPr lang="en-US" sz="1600" dirty="0"/>
          </a:p>
          <a:p>
            <a:pPr marL="457200" indent="-457200">
              <a:lnSpc>
                <a:spcPct val="110000"/>
              </a:lnSpc>
              <a:spcBef>
                <a:spcPts val="0"/>
              </a:spcBef>
              <a:buClr>
                <a:srgbClr val="939393"/>
              </a:buClr>
              <a:buFont typeface="+mj-lt"/>
              <a:buAutoNum type="arabicPeriod"/>
            </a:pPr>
            <a:r>
              <a:rPr lang="en-US" sz="1600" dirty="0" err="1"/>
              <a:t>Narici</a:t>
            </a:r>
            <a:r>
              <a:rPr lang="en-US" sz="1600" dirty="0"/>
              <a:t>, L., </a:t>
            </a:r>
            <a:r>
              <a:rPr lang="en-US" sz="1600" dirty="0" err="1"/>
              <a:t>Casolino</a:t>
            </a:r>
            <a:r>
              <a:rPr lang="en-US" sz="1600" dirty="0"/>
              <a:t>, M., Di Fino, L. </a:t>
            </a:r>
            <a:r>
              <a:rPr lang="en-US" sz="1600" i="1" dirty="0"/>
              <a:t>et al.</a:t>
            </a:r>
            <a:r>
              <a:rPr lang="en-US" sz="1600" dirty="0"/>
              <a:t> Performances of Kevlar and Polyethylene as radiation shielding on-board the International Space Station in high latitude radiation environment. </a:t>
            </a:r>
            <a:r>
              <a:rPr lang="en-US" sz="1600" i="1" dirty="0"/>
              <a:t>Sci Rep</a:t>
            </a:r>
            <a:r>
              <a:rPr lang="en-US" sz="1600" dirty="0"/>
              <a:t> </a:t>
            </a:r>
            <a:r>
              <a:rPr lang="en-US" sz="1600" b="1" dirty="0"/>
              <a:t>7</a:t>
            </a:r>
            <a:r>
              <a:rPr lang="en-US" sz="1600" dirty="0"/>
              <a:t>, 1644 (2017). </a:t>
            </a:r>
            <a:r>
              <a:rPr lang="en-US" sz="1600" dirty="0">
                <a:hlinkClick r:id="rId6"/>
              </a:rPr>
              <a:t>https://doi.org/10.1038/s41598-017-01707-2</a:t>
            </a:r>
          </a:p>
          <a:p>
            <a:pPr marL="457200" indent="-457200">
              <a:lnSpc>
                <a:spcPct val="110000"/>
              </a:lnSpc>
              <a:spcBef>
                <a:spcPts val="0"/>
              </a:spcBef>
              <a:buClr>
                <a:srgbClr val="939393"/>
              </a:buClr>
              <a:buAutoNum type="arabicPeriod"/>
            </a:pPr>
            <a:endParaRPr lang="en-US" sz="1600" dirty="0">
              <a:ea typeface="+mn-lt"/>
              <a:cs typeface="+mn-lt"/>
            </a:endParaRPr>
          </a:p>
          <a:p>
            <a:pPr marL="457200" indent="-457200">
              <a:lnSpc>
                <a:spcPct val="110000"/>
              </a:lnSpc>
              <a:spcBef>
                <a:spcPts val="0"/>
              </a:spcBef>
              <a:buClr>
                <a:srgbClr val="939393"/>
              </a:buClr>
              <a:buAutoNum type="arabicPeriod"/>
            </a:pPr>
            <a:r>
              <a:rPr lang="en-US" sz="1600" dirty="0">
                <a:ea typeface="+mn-lt"/>
                <a:cs typeface="+mn-lt"/>
              </a:rPr>
              <a:t>“Circular segment,” </a:t>
            </a:r>
            <a:r>
              <a:rPr lang="en-US" sz="1600" i="1" dirty="0">
                <a:ea typeface="+mn-lt"/>
                <a:cs typeface="+mn-lt"/>
              </a:rPr>
              <a:t>Wikipedia</a:t>
            </a:r>
            <a:r>
              <a:rPr lang="en-US" sz="1600" dirty="0">
                <a:ea typeface="+mn-lt"/>
                <a:cs typeface="+mn-lt"/>
              </a:rPr>
              <a:t> Available: </a:t>
            </a:r>
            <a:r>
              <a:rPr lang="en-US" sz="1600" dirty="0">
                <a:ea typeface="+mn-lt"/>
                <a:cs typeface="+mn-lt"/>
                <a:hlinkClick r:id="rId7"/>
              </a:rPr>
              <a:t>https://en.wikipedia.org/wiki/Circular_segment</a:t>
            </a:r>
            <a:r>
              <a:rPr lang="en-US" sz="1600" dirty="0">
                <a:ea typeface="+mn-lt"/>
                <a:cs typeface="+mn-lt"/>
              </a:rPr>
              <a:t>#. </a:t>
            </a:r>
            <a:endParaRPr lang="en-US" sz="1600" dirty="0"/>
          </a:p>
          <a:p>
            <a:pPr marL="457200" indent="-457200">
              <a:lnSpc>
                <a:spcPct val="110000"/>
              </a:lnSpc>
              <a:spcBef>
                <a:spcPts val="0"/>
              </a:spcBef>
              <a:buClr>
                <a:srgbClr val="939393"/>
              </a:buClr>
              <a:buAutoNum type="arabicPeriod"/>
            </a:pPr>
            <a:endParaRPr lang="en-US" sz="1600" dirty="0"/>
          </a:p>
        </p:txBody>
      </p:sp>
      <p:sp>
        <p:nvSpPr>
          <p:cNvPr id="7" name="Title 2">
            <a:extLst>
              <a:ext uri="{FF2B5EF4-FFF2-40B4-BE49-F238E27FC236}">
                <a16:creationId xmlns:a16="http://schemas.microsoft.com/office/drawing/2014/main" id="{46BBBF76-AF23-FBD9-D0FC-5BA0049BFB1B}"/>
              </a:ext>
            </a:extLst>
          </p:cNvPr>
          <p:cNvSpPr>
            <a:spLocks noGrp="1"/>
          </p:cNvSpPr>
          <p:nvPr>
            <p:ph type="title"/>
          </p:nvPr>
        </p:nvSpPr>
        <p:spPr>
          <a:xfrm>
            <a:off x="143219" y="-407664"/>
            <a:ext cx="5430253" cy="1123761"/>
          </a:xfrm>
        </p:spPr>
        <p:txBody>
          <a:bodyPr/>
          <a:lstStyle/>
          <a:p>
            <a:r>
              <a:rPr lang="en-US"/>
              <a:t>References</a:t>
            </a:r>
          </a:p>
        </p:txBody>
      </p:sp>
      <p:sp>
        <p:nvSpPr>
          <p:cNvPr id="2" name="Slide Number Placeholder 1">
            <a:extLst>
              <a:ext uri="{FF2B5EF4-FFF2-40B4-BE49-F238E27FC236}">
                <a16:creationId xmlns:a16="http://schemas.microsoft.com/office/drawing/2014/main" id="{C86B0988-D44E-84C8-1028-52292834B66A}"/>
              </a:ext>
            </a:extLst>
          </p:cNvPr>
          <p:cNvSpPr>
            <a:spLocks noGrp="1"/>
          </p:cNvSpPr>
          <p:nvPr>
            <p:ph type="sldNum" sz="quarter" idx="12"/>
          </p:nvPr>
        </p:nvSpPr>
        <p:spPr/>
        <p:txBody>
          <a:bodyPr/>
          <a:lstStyle/>
          <a:p>
            <a:fld id="{63954337-777C-478F-BB37-379719107E1B}" type="slidenum">
              <a:rPr lang="en-US" smtClean="0"/>
              <a:pPr/>
              <a:t>23</a:t>
            </a:fld>
            <a:endParaRPr lang="en-US"/>
          </a:p>
        </p:txBody>
      </p:sp>
    </p:spTree>
    <p:extLst>
      <p:ext uri="{BB962C8B-B14F-4D97-AF65-F5344CB8AC3E}">
        <p14:creationId xmlns:p14="http://schemas.microsoft.com/office/powerpoint/2010/main" val="98051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348D0-69B0-B9E4-CCB0-2C2B9F2DA0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D488E1-7095-147D-CF3D-254E2D576A42}"/>
              </a:ext>
            </a:extLst>
          </p:cNvPr>
          <p:cNvSpPr>
            <a:spLocks noGrp="1"/>
          </p:cNvSpPr>
          <p:nvPr>
            <p:ph type="sldNum" sz="quarter" idx="12"/>
          </p:nvPr>
        </p:nvSpPr>
        <p:spPr/>
        <p:txBody>
          <a:bodyPr/>
          <a:lstStyle/>
          <a:p>
            <a:fld id="{63954337-777C-478F-BB37-379719107E1B}" type="slidenum">
              <a:rPr lang="en-US" smtClean="0"/>
              <a:pPr/>
              <a:t>24</a:t>
            </a:fld>
            <a:endParaRPr lang="en-US"/>
          </a:p>
        </p:txBody>
      </p:sp>
      <p:sp>
        <p:nvSpPr>
          <p:cNvPr id="6" name="Title 1">
            <a:extLst>
              <a:ext uri="{FF2B5EF4-FFF2-40B4-BE49-F238E27FC236}">
                <a16:creationId xmlns:a16="http://schemas.microsoft.com/office/drawing/2014/main" id="{B0820416-CC79-F0FA-6D2E-A805E388724E}"/>
              </a:ext>
            </a:extLst>
          </p:cNvPr>
          <p:cNvSpPr>
            <a:spLocks noGrp="1"/>
          </p:cNvSpPr>
          <p:nvPr>
            <p:ph type="title"/>
          </p:nvPr>
        </p:nvSpPr>
        <p:spPr>
          <a:xfrm>
            <a:off x="457200" y="2016299"/>
            <a:ext cx="11277600" cy="1123761"/>
          </a:xfrm>
        </p:spPr>
        <p:txBody>
          <a:bodyPr/>
          <a:lstStyle/>
          <a:p>
            <a:pPr algn="ctr"/>
            <a:r>
              <a:rPr lang="en-US" sz="4400">
                <a:latin typeface="Arial Nova"/>
                <a:ea typeface="UD Digi Kyokasho NK-B"/>
              </a:rPr>
              <a:t>Questions?</a:t>
            </a:r>
            <a:endParaRPr lang="en-US" sz="4400"/>
          </a:p>
        </p:txBody>
      </p:sp>
    </p:spTree>
    <p:extLst>
      <p:ext uri="{BB962C8B-B14F-4D97-AF65-F5344CB8AC3E}">
        <p14:creationId xmlns:p14="http://schemas.microsoft.com/office/powerpoint/2010/main" val="14025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6901C-CA64-140C-0515-84628D11D91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943B63-CDAD-7337-8CAB-9D4571905918}"/>
              </a:ext>
            </a:extLst>
          </p:cNvPr>
          <p:cNvSpPr>
            <a:spLocks noGrp="1"/>
          </p:cNvSpPr>
          <p:nvPr>
            <p:ph type="sldNum" sz="quarter" idx="12"/>
          </p:nvPr>
        </p:nvSpPr>
        <p:spPr/>
        <p:txBody>
          <a:bodyPr/>
          <a:lstStyle/>
          <a:p>
            <a:fld id="{63954337-777C-478F-BB37-379719107E1B}" type="slidenum">
              <a:rPr lang="en-US" smtClean="0"/>
              <a:pPr/>
              <a:t>25</a:t>
            </a:fld>
            <a:endParaRPr lang="en-US"/>
          </a:p>
        </p:txBody>
      </p:sp>
      <p:sp>
        <p:nvSpPr>
          <p:cNvPr id="6" name="Title 1">
            <a:extLst>
              <a:ext uri="{FF2B5EF4-FFF2-40B4-BE49-F238E27FC236}">
                <a16:creationId xmlns:a16="http://schemas.microsoft.com/office/drawing/2014/main" id="{A22931F1-D2AF-A952-C2F4-7DA9BD8D17CD}"/>
              </a:ext>
            </a:extLst>
          </p:cNvPr>
          <p:cNvSpPr>
            <a:spLocks noGrp="1"/>
          </p:cNvSpPr>
          <p:nvPr>
            <p:ph type="title"/>
          </p:nvPr>
        </p:nvSpPr>
        <p:spPr>
          <a:xfrm>
            <a:off x="457200" y="2016299"/>
            <a:ext cx="11277600" cy="1123761"/>
          </a:xfrm>
        </p:spPr>
        <p:txBody>
          <a:bodyPr/>
          <a:lstStyle/>
          <a:p>
            <a:pPr algn="ctr"/>
            <a:r>
              <a:rPr lang="en-US" sz="4400">
                <a:latin typeface="Arial Nova"/>
                <a:ea typeface="UD Digi Kyokasho NK-B"/>
              </a:rPr>
              <a:t>Back Matter</a:t>
            </a:r>
            <a:endParaRPr lang="en-US" sz="4400"/>
          </a:p>
        </p:txBody>
      </p:sp>
    </p:spTree>
    <p:extLst>
      <p:ext uri="{BB962C8B-B14F-4D97-AF65-F5344CB8AC3E}">
        <p14:creationId xmlns:p14="http://schemas.microsoft.com/office/powerpoint/2010/main" val="2044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4A802-48DD-7FD1-4C66-A288388D599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CFC72F6-9A0C-9FFB-38EF-BE617891C27B}"/>
                  </a:ext>
                </a:extLst>
              </p:cNvPr>
              <p:cNvSpPr>
                <a:spLocks noGrp="1"/>
              </p:cNvSpPr>
              <p:nvPr>
                <p:ph sz="quarter" idx="13"/>
              </p:nvPr>
            </p:nvSpPr>
            <p:spPr>
              <a:xfrm>
                <a:off x="143219" y="779387"/>
                <a:ext cx="6923406" cy="5174463"/>
              </a:xfrm>
            </p:spPr>
            <p:txBody>
              <a:bodyPr vert="horz" lIns="0" tIns="0" rIns="0" bIns="0" rtlCol="0" anchor="t">
                <a:normAutofit fontScale="92500" lnSpcReduction="20000"/>
              </a:bodyPr>
              <a:lstStyle/>
              <a:p>
                <a:pPr>
                  <a:buClr>
                    <a:srgbClr val="939393"/>
                  </a:buClr>
                </a:pPr>
                <a:r>
                  <a:rPr lang="en-US" sz="2000" b="1" dirty="0"/>
                  <a:t>Full-Scale Bubble</a:t>
                </a:r>
              </a:p>
              <a:p>
                <a:pPr lvl="1">
                  <a:buClr>
                    <a:srgbClr val="939393"/>
                  </a:buClr>
                </a:pPr>
                <a:r>
                  <a:rPr lang="en-US" sz="1600" dirty="0">
                    <a:ea typeface="Cambria Math" panose="02040503050406030204" pitchFamily="18" charset="0"/>
                  </a:rPr>
                  <a:t>Five shells (n = 5)</a:t>
                </a:r>
              </a:p>
              <a:p>
                <a:pPr lvl="1">
                  <a:buClr>
                    <a:srgbClr val="939393"/>
                  </a:buClr>
                </a:pPr>
                <a:r>
                  <a:rPr lang="en-US" sz="1600" dirty="0">
                    <a:ea typeface="Cambria Math" panose="02040503050406030204" pitchFamily="18" charset="0"/>
                  </a:rPr>
                  <a:t>Target internal pressure of 1.0 atm (Pi = 14.7 psi)</a:t>
                </a:r>
              </a:p>
              <a:p>
                <a:pPr marL="231775" lvl="1" indent="0">
                  <a:buClr>
                    <a:srgbClr val="939393"/>
                  </a:buClr>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𝑃</m:t>
                              </m:r>
                            </m:e>
                            <m:sub>
                              <m:r>
                                <a:rPr lang="en-US" sz="1600" b="0" i="1" smtClean="0">
                                  <a:latin typeface="Cambria Math" panose="02040503050406030204" pitchFamily="18" charset="0"/>
                                  <a:ea typeface="Cambria Math" panose="02040503050406030204" pitchFamily="18" charset="0"/>
                                </a:rPr>
                                <m:t>𝑖</m:t>
                              </m:r>
                            </m:sub>
                          </m:sSub>
                        </m:num>
                        <m:den>
                          <m:r>
                            <a:rPr lang="en-US" sz="1600" b="0" i="1" smtClean="0">
                              <a:latin typeface="Cambria Math" panose="02040503050406030204" pitchFamily="18" charset="0"/>
                              <a:ea typeface="Cambria Math" panose="02040503050406030204" pitchFamily="18" charset="0"/>
                            </a:rPr>
                            <m:t>𝑛</m:t>
                          </m:r>
                        </m:den>
                      </m:f>
                      <m:r>
                        <a:rPr lang="en-US" sz="1600" b="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14.7</m:t>
                          </m:r>
                        </m:num>
                        <m:den>
                          <m:r>
                            <a:rPr lang="en-US" sz="1600" b="0" i="1" smtClean="0">
                              <a:latin typeface="Cambria Math" panose="02040503050406030204" pitchFamily="18" charset="0"/>
                              <a:ea typeface="Cambria Math" panose="02040503050406030204" pitchFamily="18" charset="0"/>
                            </a:rPr>
                            <m:t>5</m:t>
                          </m:r>
                        </m:den>
                      </m:f>
                      <m:r>
                        <a:rPr lang="en-US" sz="1600" b="0" i="1" smtClean="0">
                          <a:latin typeface="Cambria Math" panose="02040503050406030204" pitchFamily="18" charset="0"/>
                          <a:ea typeface="Cambria Math" panose="02040503050406030204" pitchFamily="18" charset="0"/>
                        </a:rPr>
                        <m:t>=2.94 </m:t>
                      </m:r>
                      <m:r>
                        <m:rPr>
                          <m:nor/>
                        </m:rPr>
                        <a:rPr lang="en-US" sz="1600" i="0" smtClean="0">
                          <a:ea typeface="Cambria Math" panose="02040503050406030204" pitchFamily="18" charset="0"/>
                        </a:rPr>
                        <m:t>psi</m:t>
                      </m:r>
                    </m:oMath>
                  </m:oMathPara>
                </a14:m>
                <a:endParaRPr lang="en-US" sz="1600" dirty="0">
                  <a:ea typeface="Cambria Math" panose="02040503050406030204" pitchFamily="18" charset="0"/>
                </a:endParaRPr>
              </a:p>
              <a:p>
                <a:pPr lvl="1">
                  <a:buClr>
                    <a:srgbClr val="939393"/>
                  </a:buClr>
                </a:pPr>
                <a:r>
                  <a:rPr lang="en-US" sz="1600" dirty="0">
                    <a:ea typeface="Cambria Math" panose="02040503050406030204" pitchFamily="18" charset="0"/>
                  </a:rPr>
                  <a:t>Conservatively assume the projected area of outermost shell is the projected area of all shells</a:t>
                </a:r>
              </a:p>
              <a:p>
                <a:pPr lvl="1">
                  <a:buClr>
                    <a:srgbClr val="939393"/>
                  </a:buClr>
                </a:pPr>
                <a:r>
                  <a:rPr lang="en-US" sz="1600" dirty="0">
                    <a:ea typeface="Cambria Math" panose="02040503050406030204" pitchFamily="18" charset="0"/>
                  </a:rPr>
                  <a:t>Assuming the shell thickness is thin enough to neglect and a shell spacing of 1 ft, the radius of the outermost shell is 44 ft (r</a:t>
                </a:r>
                <a:r>
                  <a:rPr lang="en-US" sz="1600" baseline="-25000" dirty="0">
                    <a:ea typeface="Cambria Math" panose="02040503050406030204" pitchFamily="18" charset="0"/>
                  </a:rPr>
                  <a:t>outer</a:t>
                </a:r>
                <a:r>
                  <a:rPr lang="en-US" sz="1600" dirty="0">
                    <a:ea typeface="Cambria Math" panose="02040503050406030204" pitchFamily="18" charset="0"/>
                  </a:rPr>
                  <a:t> = 44 ft)</a:t>
                </a:r>
              </a:p>
              <a:p>
                <a:pPr marL="231775" lvl="1" indent="0">
                  <a:buClr>
                    <a:srgbClr val="939393"/>
                  </a:buClr>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𝑜𝑢𝑡𝑒𝑟</m:t>
                          </m:r>
                        </m:sub>
                      </m:sSub>
                      <m:r>
                        <a:rPr lang="en-US" sz="1600" b="0" i="1" smtClean="0">
                          <a:latin typeface="Cambria Math" panose="02040503050406030204" pitchFamily="18" charset="0"/>
                          <a:ea typeface="Cambria Math" panose="02040503050406030204" pitchFamily="18" charset="0"/>
                        </a:rPr>
                        <m:t>=44 </m:t>
                      </m:r>
                      <m:r>
                        <a:rPr lang="en-US" sz="1600" b="0" i="1" smtClean="0">
                          <a:latin typeface="Cambria Math" panose="02040503050406030204" pitchFamily="18" charset="0"/>
                          <a:ea typeface="Cambria Math" panose="02040503050406030204" pitchFamily="18" charset="0"/>
                        </a:rPr>
                        <m:t>𝑓𝑡</m:t>
                      </m:r>
                    </m:oMath>
                  </m:oMathPara>
                </a14:m>
                <a:endParaRPr lang="en-US" sz="1600" dirty="0">
                  <a:ea typeface="Cambria Math" panose="02040503050406030204" pitchFamily="18" charset="0"/>
                </a:endParaRPr>
              </a:p>
              <a:p>
                <a:pPr marL="231775" lvl="1" indent="0">
                  <a:buClr>
                    <a:srgbClr val="939393"/>
                  </a:buClr>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𝐴</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𝜋</m:t>
                      </m:r>
                      <m:sSup>
                        <m:sSupPr>
                          <m:ctrlPr>
                            <a:rPr lang="en-US" sz="1600" i="1" smtClean="0">
                              <a:latin typeface="Cambria Math" panose="02040503050406030204" pitchFamily="18" charset="0"/>
                              <a:ea typeface="Cambria Math" panose="02040503050406030204" pitchFamily="18" charset="0"/>
                            </a:rPr>
                          </m:ctrlPr>
                        </m:sSupPr>
                        <m:e>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𝑜𝑢𝑡𝑒𝑟</m:t>
                              </m:r>
                            </m:sub>
                          </m:sSub>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𝜋</m:t>
                      </m:r>
                      <m:sSup>
                        <m:sSupPr>
                          <m:ctrlPr>
                            <a:rPr lang="en-US" sz="160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(44)</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=6082 </m:t>
                      </m:r>
                      <m:r>
                        <m:rPr>
                          <m:nor/>
                        </m:rPr>
                        <a:rPr lang="en-US" sz="1600" i="0" smtClean="0">
                          <a:ea typeface="Cambria Math" panose="02040503050406030204" pitchFamily="18" charset="0"/>
                        </a:rPr>
                        <m:t>ft</m:t>
                      </m:r>
                      <m:r>
                        <m:rPr>
                          <m:nor/>
                        </m:rPr>
                        <a:rPr lang="en-US" sz="1600" i="0" baseline="30000" smtClean="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=875,800 </m:t>
                      </m:r>
                      <m:r>
                        <m:rPr>
                          <m:nor/>
                        </m:rPr>
                        <a:rPr lang="en-US" sz="1600" i="0" smtClean="0">
                          <a:ea typeface="Cambria Math" panose="02040503050406030204" pitchFamily="18" charset="0"/>
                        </a:rPr>
                        <m:t>in</m:t>
                      </m:r>
                      <m:r>
                        <m:rPr>
                          <m:nor/>
                        </m:rPr>
                        <a:rPr lang="en-US" sz="1600" i="0" baseline="30000" smtClean="0">
                          <a:ea typeface="Cambria Math" panose="02040503050406030204" pitchFamily="18" charset="0"/>
                        </a:rPr>
                        <m:t>2</m:t>
                      </m:r>
                    </m:oMath>
                  </m:oMathPara>
                </a14:m>
                <a:endParaRPr lang="en-US" sz="1600" baseline="30000" dirty="0">
                  <a:ea typeface="Cambria Math" panose="02040503050406030204" pitchFamily="18" charset="0"/>
                </a:endParaRPr>
              </a:p>
              <a:p>
                <a:pPr marL="231775" lvl="1" indent="0">
                  <a:buClr>
                    <a:srgbClr val="939393"/>
                  </a:buClr>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𝐹</m:t>
                          </m:r>
                        </m:e>
                        <m:sub>
                          <m:r>
                            <a:rPr lang="en-US" sz="1600" b="0" i="1" smtClean="0">
                              <a:latin typeface="Cambria Math" panose="02040503050406030204" pitchFamily="18" charset="0"/>
                              <a:ea typeface="Cambria Math" panose="02040503050406030204" pitchFamily="18" charset="0"/>
                            </a:rPr>
                            <m:t>𝑢</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𝐴</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e>
                      </m:d>
                      <m:r>
                        <a:rPr lang="en-US" sz="1600" b="0" i="1" smtClean="0">
                          <a:latin typeface="Cambria Math" panose="02040503050406030204" pitchFamily="18" charset="0"/>
                          <a:ea typeface="Cambria Math" panose="02040503050406030204" pitchFamily="18" charset="0"/>
                        </a:rPr>
                        <m:t>=875,800</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2.94</m:t>
                          </m:r>
                        </m:e>
                      </m:d>
                      <m:r>
                        <a:rPr lang="en-US" sz="1600" b="0" i="1" smtClean="0">
                          <a:latin typeface="Cambria Math" panose="02040503050406030204" pitchFamily="18" charset="0"/>
                          <a:ea typeface="Cambria Math" panose="02040503050406030204" pitchFamily="18" charset="0"/>
                        </a:rPr>
                        <m:t>=2,575,000 </m:t>
                      </m:r>
                      <m:r>
                        <m:rPr>
                          <m:nor/>
                        </m:rPr>
                        <a:rPr lang="en-US" sz="1600" i="0" smtClean="0">
                          <a:ea typeface="Cambria Math" panose="02040503050406030204" pitchFamily="18" charset="0"/>
                        </a:rPr>
                        <m:t>lbf</m:t>
                      </m:r>
                    </m:oMath>
                  </m:oMathPara>
                </a14:m>
                <a:endParaRPr lang="en-US" sz="2000" b="1" dirty="0"/>
              </a:p>
              <a:p>
                <a:pPr>
                  <a:buClr>
                    <a:srgbClr val="939393"/>
                  </a:buClr>
                </a:pPr>
                <a:r>
                  <a:rPr lang="en-US" sz="2000" b="1" dirty="0"/>
                  <a:t>Small-Scale Bubble</a:t>
                </a:r>
              </a:p>
              <a:p>
                <a:pPr lvl="1">
                  <a:buClr>
                    <a:srgbClr val="939393"/>
                  </a:buClr>
                </a:pPr>
                <a:r>
                  <a:rPr lang="en-US" sz="1600" dirty="0">
                    <a:ea typeface="Cambria Math" panose="02040503050406030204" pitchFamily="18" charset="0"/>
                  </a:rPr>
                  <a:t>Five shells (n = 3)</a:t>
                </a:r>
              </a:p>
              <a:p>
                <a:pPr lvl="1">
                  <a:buClr>
                    <a:srgbClr val="939393"/>
                  </a:buClr>
                </a:pPr>
                <a:r>
                  <a:rPr lang="en-US" sz="1600" dirty="0">
                    <a:ea typeface="Cambria Math" panose="02040503050406030204" pitchFamily="18" charset="0"/>
                  </a:rPr>
                  <a:t>Target internal pressure of 1.0 atm (Pi = 14.7 psi)</a:t>
                </a:r>
              </a:p>
              <a:p>
                <a:pPr marL="231775" lvl="1" indent="0">
                  <a:buClr>
                    <a:srgbClr val="939393"/>
                  </a:buClr>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𝑃</m:t>
                              </m:r>
                            </m:e>
                            <m:sub>
                              <m:r>
                                <a:rPr lang="en-US" sz="1600" b="0" i="1" smtClean="0">
                                  <a:latin typeface="Cambria Math" panose="02040503050406030204" pitchFamily="18" charset="0"/>
                                  <a:ea typeface="Cambria Math" panose="02040503050406030204" pitchFamily="18" charset="0"/>
                                </a:rPr>
                                <m:t>𝑖</m:t>
                              </m:r>
                            </m:sub>
                          </m:sSub>
                        </m:num>
                        <m:den>
                          <m:r>
                            <a:rPr lang="en-US" sz="1600" b="0" i="1" smtClean="0">
                              <a:latin typeface="Cambria Math" panose="02040503050406030204" pitchFamily="18" charset="0"/>
                              <a:ea typeface="Cambria Math" panose="02040503050406030204" pitchFamily="18" charset="0"/>
                            </a:rPr>
                            <m:t>𝑛</m:t>
                          </m:r>
                        </m:den>
                      </m:f>
                      <m:r>
                        <a:rPr lang="en-US" sz="1600" b="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14.7</m:t>
                          </m:r>
                        </m:num>
                        <m:den>
                          <m:r>
                            <a:rPr lang="en-US" sz="1600" b="0" i="1" smtClean="0">
                              <a:latin typeface="Cambria Math" panose="02040503050406030204" pitchFamily="18" charset="0"/>
                              <a:ea typeface="Cambria Math" panose="02040503050406030204" pitchFamily="18" charset="0"/>
                            </a:rPr>
                            <m:t>3</m:t>
                          </m:r>
                        </m:den>
                      </m:f>
                      <m:r>
                        <a:rPr lang="en-US" sz="1600" b="0" i="1" smtClean="0">
                          <a:latin typeface="Cambria Math" panose="02040503050406030204" pitchFamily="18" charset="0"/>
                          <a:ea typeface="Cambria Math" panose="02040503050406030204" pitchFamily="18" charset="0"/>
                        </a:rPr>
                        <m:t>=4.90 </m:t>
                      </m:r>
                      <m:r>
                        <m:rPr>
                          <m:nor/>
                        </m:rPr>
                        <a:rPr lang="en-US" sz="1600" i="0" smtClean="0">
                          <a:ea typeface="Cambria Math" panose="02040503050406030204" pitchFamily="18" charset="0"/>
                        </a:rPr>
                        <m:t>psi</m:t>
                      </m:r>
                    </m:oMath>
                  </m:oMathPara>
                </a14:m>
                <a:endParaRPr lang="en-US" sz="1600" dirty="0">
                  <a:ea typeface="Cambria Math" panose="02040503050406030204" pitchFamily="18" charset="0"/>
                </a:endParaRPr>
              </a:p>
              <a:p>
                <a:pPr lvl="1">
                  <a:buClr>
                    <a:srgbClr val="939393"/>
                  </a:buClr>
                </a:pPr>
                <a:r>
                  <a:rPr lang="en-US" sz="1600" dirty="0">
                    <a:ea typeface="Cambria Math" panose="02040503050406030204" pitchFamily="18" charset="0"/>
                  </a:rPr>
                  <a:t>Conservatively assume the projected area of outermost shell is the projected area of all shells</a:t>
                </a:r>
              </a:p>
              <a:p>
                <a:pPr lvl="1">
                  <a:buClr>
                    <a:srgbClr val="939393"/>
                  </a:buClr>
                </a:pPr>
                <a:r>
                  <a:rPr lang="en-US" sz="1600" dirty="0">
                    <a:ea typeface="Cambria Math" panose="02040503050406030204" pitchFamily="18" charset="0"/>
                  </a:rPr>
                  <a:t>Assuming the shell thickness is thin enough to neglect and a shell spacing of 5 in, the radius of the outermost shell is 13.83 ft (r</a:t>
                </a:r>
                <a:r>
                  <a:rPr lang="en-US" sz="1600" baseline="-25000" dirty="0">
                    <a:ea typeface="Cambria Math" panose="02040503050406030204" pitchFamily="18" charset="0"/>
                  </a:rPr>
                  <a:t>outer</a:t>
                </a:r>
                <a:r>
                  <a:rPr lang="en-US" sz="1600" dirty="0">
                    <a:ea typeface="Cambria Math" panose="02040503050406030204" pitchFamily="18" charset="0"/>
                  </a:rPr>
                  <a:t> = 13.83 ft)</a:t>
                </a:r>
              </a:p>
              <a:p>
                <a:pPr marL="231775" lvl="1" indent="0">
                  <a:buClr>
                    <a:srgbClr val="939393"/>
                  </a:buClr>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𝑜𝑢𝑡𝑒𝑟</m:t>
                          </m:r>
                        </m:sub>
                      </m:sSub>
                      <m:r>
                        <a:rPr lang="en-US" sz="1600" b="0" i="1" smtClean="0">
                          <a:latin typeface="Cambria Math" panose="02040503050406030204" pitchFamily="18" charset="0"/>
                          <a:ea typeface="Cambria Math" panose="02040503050406030204" pitchFamily="18" charset="0"/>
                        </a:rPr>
                        <m:t>=13.83 </m:t>
                      </m:r>
                      <m:r>
                        <a:rPr lang="en-US" sz="1600" b="0" i="1" smtClean="0">
                          <a:latin typeface="Cambria Math" panose="02040503050406030204" pitchFamily="18" charset="0"/>
                          <a:ea typeface="Cambria Math" panose="02040503050406030204" pitchFamily="18" charset="0"/>
                        </a:rPr>
                        <m:t>𝑓𝑡</m:t>
                      </m:r>
                    </m:oMath>
                  </m:oMathPara>
                </a14:m>
                <a:endParaRPr lang="en-US" sz="1600" dirty="0">
                  <a:ea typeface="Cambria Math" panose="02040503050406030204" pitchFamily="18" charset="0"/>
                </a:endParaRPr>
              </a:p>
              <a:p>
                <a:pPr marL="231775" lvl="1" indent="0">
                  <a:buClr>
                    <a:srgbClr val="939393"/>
                  </a:buClr>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𝐴</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𝜋</m:t>
                      </m:r>
                      <m:sSup>
                        <m:sSupPr>
                          <m:ctrlPr>
                            <a:rPr lang="en-US" sz="1600" i="1" smtClean="0">
                              <a:latin typeface="Cambria Math" panose="02040503050406030204" pitchFamily="18" charset="0"/>
                              <a:ea typeface="Cambria Math" panose="02040503050406030204" pitchFamily="18" charset="0"/>
                            </a:rPr>
                          </m:ctrlPr>
                        </m:sSupPr>
                        <m:e>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𝑜𝑢𝑡𝑒𝑟</m:t>
                              </m:r>
                            </m:sub>
                          </m:sSub>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𝜋</m:t>
                      </m:r>
                      <m:sSup>
                        <m:sSupPr>
                          <m:ctrlPr>
                            <a:rPr lang="en-US" sz="160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(13.83)</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=601.2 </m:t>
                      </m:r>
                      <m:r>
                        <m:rPr>
                          <m:nor/>
                        </m:rPr>
                        <a:rPr lang="en-US" sz="1600" i="0" smtClean="0">
                          <a:ea typeface="Cambria Math" panose="02040503050406030204" pitchFamily="18" charset="0"/>
                        </a:rPr>
                        <m:t>ft</m:t>
                      </m:r>
                      <m:r>
                        <m:rPr>
                          <m:nor/>
                        </m:rPr>
                        <a:rPr lang="en-US" sz="1600" i="0" baseline="30000" smtClean="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=86,570 </m:t>
                      </m:r>
                      <m:r>
                        <m:rPr>
                          <m:nor/>
                        </m:rPr>
                        <a:rPr lang="en-US" sz="1600" i="0" smtClean="0">
                          <a:ea typeface="Cambria Math" panose="02040503050406030204" pitchFamily="18" charset="0"/>
                        </a:rPr>
                        <m:t>in</m:t>
                      </m:r>
                      <m:r>
                        <m:rPr>
                          <m:nor/>
                        </m:rPr>
                        <a:rPr lang="en-US" sz="1600" i="0" baseline="30000" smtClean="0">
                          <a:ea typeface="Cambria Math" panose="02040503050406030204" pitchFamily="18" charset="0"/>
                        </a:rPr>
                        <m:t>2</m:t>
                      </m:r>
                    </m:oMath>
                  </m:oMathPara>
                </a14:m>
                <a:endParaRPr lang="en-US" sz="1600" baseline="30000" dirty="0">
                  <a:ea typeface="Cambria Math" panose="02040503050406030204" pitchFamily="18" charset="0"/>
                </a:endParaRPr>
              </a:p>
              <a:p>
                <a:pPr marL="231775" lvl="1" indent="0">
                  <a:buClr>
                    <a:srgbClr val="939393"/>
                  </a:buClr>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𝐹</m:t>
                          </m:r>
                        </m:e>
                        <m:sub>
                          <m:r>
                            <a:rPr lang="en-US" sz="1600" b="0" i="1" smtClean="0">
                              <a:latin typeface="Cambria Math" panose="02040503050406030204" pitchFamily="18" charset="0"/>
                              <a:ea typeface="Cambria Math" panose="02040503050406030204" pitchFamily="18" charset="0"/>
                            </a:rPr>
                            <m:t>𝑢</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𝐴</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e>
                      </m:d>
                      <m:r>
                        <a:rPr lang="en-US" sz="1600" b="0" i="1" smtClean="0">
                          <a:latin typeface="Cambria Math" panose="02040503050406030204" pitchFamily="18" charset="0"/>
                          <a:ea typeface="Cambria Math" panose="02040503050406030204" pitchFamily="18" charset="0"/>
                        </a:rPr>
                        <m:t>=86,570</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4.90</m:t>
                          </m:r>
                        </m:e>
                      </m:d>
                      <m:r>
                        <a:rPr lang="en-US" sz="1600" b="0" i="1" smtClean="0">
                          <a:latin typeface="Cambria Math" panose="02040503050406030204" pitchFamily="18" charset="0"/>
                          <a:ea typeface="Cambria Math" panose="02040503050406030204" pitchFamily="18" charset="0"/>
                        </a:rPr>
                        <m:t>=424,200 </m:t>
                      </m:r>
                      <m:r>
                        <m:rPr>
                          <m:nor/>
                        </m:rPr>
                        <a:rPr lang="en-US" sz="1600" i="0" smtClean="0">
                          <a:ea typeface="Cambria Math" panose="02040503050406030204" pitchFamily="18" charset="0"/>
                        </a:rPr>
                        <m:t>lbf</m:t>
                      </m:r>
                    </m:oMath>
                  </m:oMathPara>
                </a14:m>
                <a:endParaRPr lang="en-US" sz="1600" dirty="0">
                  <a:ea typeface="Cambria Math" panose="02040503050406030204" pitchFamily="18" charset="0"/>
                </a:endParaRPr>
              </a:p>
            </p:txBody>
          </p:sp>
        </mc:Choice>
        <mc:Fallback xmlns="">
          <p:sp>
            <p:nvSpPr>
              <p:cNvPr id="4" name="Content Placeholder 3">
                <a:extLst>
                  <a:ext uri="{FF2B5EF4-FFF2-40B4-BE49-F238E27FC236}">
                    <a16:creationId xmlns:a16="http://schemas.microsoft.com/office/drawing/2014/main" id="{5CFC72F6-9A0C-9FFB-38EF-BE617891C27B}"/>
                  </a:ext>
                </a:extLst>
              </p:cNvPr>
              <p:cNvSpPr>
                <a:spLocks noGrp="1" noRot="1" noChangeAspect="1" noMove="1" noResize="1" noEditPoints="1" noAdjustHandles="1" noChangeArrowheads="1" noChangeShapeType="1" noTextEdit="1"/>
              </p:cNvSpPr>
              <p:nvPr>
                <p:ph sz="quarter" idx="13"/>
              </p:nvPr>
            </p:nvSpPr>
            <p:spPr>
              <a:xfrm>
                <a:off x="143219" y="779387"/>
                <a:ext cx="6923406" cy="5174463"/>
              </a:xfrm>
              <a:blipFill>
                <a:blip r:embed="rId3"/>
                <a:stretch>
                  <a:fillRect l="-1937" t="-3180" r="-704"/>
                </a:stretch>
              </a:blipFill>
            </p:spPr>
            <p:txBody>
              <a:bodyPr/>
              <a:lstStyle/>
              <a:p>
                <a:r>
                  <a:rPr lang="en-US">
                    <a:noFill/>
                  </a:rPr>
                  <a:t> </a:t>
                </a:r>
              </a:p>
            </p:txBody>
          </p:sp>
        </mc:Fallback>
      </mc:AlternateContent>
      <p:sp>
        <p:nvSpPr>
          <p:cNvPr id="7" name="Title 2">
            <a:extLst>
              <a:ext uri="{FF2B5EF4-FFF2-40B4-BE49-F238E27FC236}">
                <a16:creationId xmlns:a16="http://schemas.microsoft.com/office/drawing/2014/main" id="{44E31D2F-1133-46D4-230A-99D9886CF223}"/>
              </a:ext>
            </a:extLst>
          </p:cNvPr>
          <p:cNvSpPr>
            <a:spLocks noGrp="1"/>
          </p:cNvSpPr>
          <p:nvPr>
            <p:ph type="title"/>
          </p:nvPr>
        </p:nvSpPr>
        <p:spPr>
          <a:xfrm>
            <a:off x="143219" y="-407664"/>
            <a:ext cx="6874579" cy="1123761"/>
          </a:xfrm>
        </p:spPr>
        <p:txBody>
          <a:bodyPr/>
          <a:lstStyle/>
          <a:p>
            <a:r>
              <a:rPr lang="en-US" dirty="0"/>
              <a:t>Uplifting Force Calculation</a:t>
            </a:r>
          </a:p>
        </p:txBody>
      </p:sp>
      <p:sp>
        <p:nvSpPr>
          <p:cNvPr id="2" name="Slide Number Placeholder 1">
            <a:extLst>
              <a:ext uri="{FF2B5EF4-FFF2-40B4-BE49-F238E27FC236}">
                <a16:creationId xmlns:a16="http://schemas.microsoft.com/office/drawing/2014/main" id="{E85CD2EF-2A68-71A7-5732-BDF0839FA4FD}"/>
              </a:ext>
            </a:extLst>
          </p:cNvPr>
          <p:cNvSpPr>
            <a:spLocks noGrp="1"/>
          </p:cNvSpPr>
          <p:nvPr>
            <p:ph type="sldNum" sz="quarter" idx="12"/>
          </p:nvPr>
        </p:nvSpPr>
        <p:spPr/>
        <p:txBody>
          <a:bodyPr/>
          <a:lstStyle/>
          <a:p>
            <a:fld id="{63954337-777C-478F-BB37-379719107E1B}" type="slidenum">
              <a:rPr lang="en-US" smtClean="0"/>
              <a:pPr/>
              <a:t>26</a:t>
            </a:fld>
            <a:endParaRPr lang="en-US"/>
          </a:p>
        </p:txBody>
      </p:sp>
      <p:grpSp>
        <p:nvGrpSpPr>
          <p:cNvPr id="9" name="Group 8">
            <a:extLst>
              <a:ext uri="{FF2B5EF4-FFF2-40B4-BE49-F238E27FC236}">
                <a16:creationId xmlns:a16="http://schemas.microsoft.com/office/drawing/2014/main" id="{DDFA05DC-05E8-1407-D778-A28B7A3AD686}"/>
              </a:ext>
            </a:extLst>
          </p:cNvPr>
          <p:cNvGrpSpPr/>
          <p:nvPr/>
        </p:nvGrpSpPr>
        <p:grpSpPr>
          <a:xfrm>
            <a:off x="6295931" y="1296140"/>
            <a:ext cx="5604585" cy="3298566"/>
            <a:chOff x="5274999" y="1094819"/>
            <a:chExt cx="6329151" cy="3810605"/>
          </a:xfrm>
        </p:grpSpPr>
        <p:grpSp>
          <p:nvGrpSpPr>
            <p:cNvPr id="10" name="Group 9">
              <a:extLst>
                <a:ext uri="{FF2B5EF4-FFF2-40B4-BE49-F238E27FC236}">
                  <a16:creationId xmlns:a16="http://schemas.microsoft.com/office/drawing/2014/main" id="{17BD60CD-1147-ED7C-35D1-3C3A23109E4F}"/>
                </a:ext>
              </a:extLst>
            </p:cNvPr>
            <p:cNvGrpSpPr/>
            <p:nvPr/>
          </p:nvGrpSpPr>
          <p:grpSpPr>
            <a:xfrm>
              <a:off x="5274999" y="1094819"/>
              <a:ext cx="6329151" cy="3549063"/>
              <a:chOff x="6732415" y="41038"/>
              <a:chExt cx="4895851" cy="2745342"/>
            </a:xfrm>
          </p:grpSpPr>
          <p:pic>
            <p:nvPicPr>
              <p:cNvPr id="12" name="Picture 11" descr="A white rectangular object with a black background&#10;&#10;AI-generated content may be incorrect.">
                <a:extLst>
                  <a:ext uri="{FF2B5EF4-FFF2-40B4-BE49-F238E27FC236}">
                    <a16:creationId xmlns:a16="http://schemas.microsoft.com/office/drawing/2014/main" id="{289C4532-D7C0-34DC-2CC4-7C8781F6A0CD}"/>
                  </a:ext>
                </a:extLst>
              </p:cNvPr>
              <p:cNvPicPr>
                <a:picLocks noChangeAspect="1"/>
              </p:cNvPicPr>
              <p:nvPr/>
            </p:nvPicPr>
            <p:blipFill>
              <a:blip r:embed="rId4" cstate="print">
                <a:extLst>
                  <a:ext uri="{28A0092B-C50C-407E-A947-70E740481C1C}">
                    <a14:useLocalDpi xmlns:a14="http://schemas.microsoft.com/office/drawing/2010/main" val="0"/>
                  </a:ext>
                </a:extLst>
              </a:blip>
              <a:srcRect l="13401" r="15476" b="66961"/>
              <a:stretch/>
            </p:blipFill>
            <p:spPr>
              <a:xfrm>
                <a:off x="6732415" y="665252"/>
                <a:ext cx="4895851" cy="1857366"/>
              </a:xfrm>
              <a:prstGeom prst="rect">
                <a:avLst/>
              </a:prstGeom>
            </p:spPr>
          </p:pic>
          <p:grpSp>
            <p:nvGrpSpPr>
              <p:cNvPr id="13" name="Group 12">
                <a:extLst>
                  <a:ext uri="{FF2B5EF4-FFF2-40B4-BE49-F238E27FC236}">
                    <a16:creationId xmlns:a16="http://schemas.microsoft.com/office/drawing/2014/main" id="{B5806071-844E-9BC2-2B87-CF76E5099BF0}"/>
                  </a:ext>
                </a:extLst>
              </p:cNvPr>
              <p:cNvGrpSpPr/>
              <p:nvPr/>
            </p:nvGrpSpPr>
            <p:grpSpPr>
              <a:xfrm>
                <a:off x="7112000" y="41038"/>
                <a:ext cx="4145280" cy="2745342"/>
                <a:chOff x="7112000" y="41038"/>
                <a:chExt cx="4145280" cy="2745342"/>
              </a:xfrm>
            </p:grpSpPr>
            <p:cxnSp>
              <p:nvCxnSpPr>
                <p:cNvPr id="14" name="Straight Arrow Connector 13">
                  <a:extLst>
                    <a:ext uri="{FF2B5EF4-FFF2-40B4-BE49-F238E27FC236}">
                      <a16:creationId xmlns:a16="http://schemas.microsoft.com/office/drawing/2014/main" id="{F8002034-410B-266D-EA27-8176C8DA2D56}"/>
                    </a:ext>
                  </a:extLst>
                </p:cNvPr>
                <p:cNvCxnSpPr>
                  <a:cxnSpLocks/>
                </p:cNvCxnSpPr>
                <p:nvPr/>
              </p:nvCxnSpPr>
              <p:spPr>
                <a:xfrm flipV="1">
                  <a:off x="10387330" y="882650"/>
                  <a:ext cx="177800"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A8A496-8A9C-4678-B311-D6713390A2AC}"/>
                    </a:ext>
                  </a:extLst>
                </p:cNvPr>
                <p:cNvCxnSpPr>
                  <a:cxnSpLocks/>
                </p:cNvCxnSpPr>
                <p:nvPr/>
              </p:nvCxnSpPr>
              <p:spPr>
                <a:xfrm flipV="1">
                  <a:off x="10209530" y="1187450"/>
                  <a:ext cx="177800"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281F29-377A-1622-F5CE-DBBC94764D0B}"/>
                    </a:ext>
                  </a:extLst>
                </p:cNvPr>
                <p:cNvCxnSpPr>
                  <a:cxnSpLocks/>
                  <a:stCxn id="12" idx="0"/>
                </p:cNvCxnSpPr>
                <p:nvPr/>
              </p:nvCxnSpPr>
              <p:spPr>
                <a:xfrm flipH="1" flipV="1">
                  <a:off x="9180340" y="41038"/>
                  <a:ext cx="1" cy="6242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DDEB84-A0EC-7DF7-36A2-A9C847BEEE6C}"/>
                    </a:ext>
                  </a:extLst>
                </p:cNvPr>
                <p:cNvSpPr txBox="1"/>
                <p:nvPr/>
              </p:nvSpPr>
              <p:spPr>
                <a:xfrm>
                  <a:off x="8159751" y="318909"/>
                  <a:ext cx="978803" cy="130943"/>
                </a:xfrm>
                <a:prstGeom prst="rect">
                  <a:avLst/>
                </a:prstGeom>
                <a:solidFill>
                  <a:schemeClr val="bg2"/>
                </a:solidFill>
                <a:ln>
                  <a:solidFill>
                    <a:schemeClr val="accent1"/>
                  </a:solidFill>
                </a:ln>
              </p:spPr>
              <p:txBody>
                <a:bodyPr wrap="square" lIns="0" tIns="0" rIns="0" bIns="0" rtlCol="0">
                  <a:spAutoFit/>
                </a:bodyPr>
                <a:lstStyle/>
                <a:p>
                  <a:pPr algn="ctr"/>
                  <a:r>
                    <a:rPr lang="en-US" sz="1100" dirty="0"/>
                    <a:t>Uplifting Force (F</a:t>
                  </a:r>
                  <a:r>
                    <a:rPr lang="en-US" sz="1100" baseline="-25000" dirty="0"/>
                    <a:t>u</a:t>
                  </a:r>
                  <a:r>
                    <a:rPr lang="en-US" sz="1100"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97F09FC-A1F7-3392-3C08-64FEF9CC0AB1}"/>
                        </a:ext>
                      </a:extLst>
                    </p:cNvPr>
                    <p:cNvSpPr txBox="1"/>
                    <p:nvPr/>
                  </p:nvSpPr>
                  <p:spPr>
                    <a:xfrm>
                      <a:off x="10086340" y="799138"/>
                      <a:ext cx="331870" cy="178558"/>
                    </a:xfrm>
                    <a:prstGeom prst="rect">
                      <a:avLst/>
                    </a:prstGeom>
                    <a:solidFill>
                      <a:schemeClr val="bg2"/>
                    </a:solidFill>
                    <a:ln>
                      <a:solidFill>
                        <a:schemeClr val="accent1"/>
                      </a:solidFill>
                    </a:ln>
                  </p:spPr>
                  <p:txBody>
                    <a:bodyPr wrap="square" lIns="0" tIns="0" rIns="0" bIns="0" rtlCol="0">
                      <a:spAutoFit/>
                    </a:bodyPr>
                    <a:lstStyle/>
                    <a:p>
                      <a:pPr algn="l"/>
                      <a14:m>
                        <m:oMathPara xmlns:m="http://schemas.openxmlformats.org/officeDocument/2006/math">
                          <m:oMathParaPr>
                            <m:jc m:val="center"/>
                          </m:oMathParaPr>
                          <m:oMath xmlns:m="http://schemas.openxmlformats.org/officeDocument/2006/math">
                            <m:r>
                              <a:rPr lang="en-US" sz="1500" b="0" i="1" smtClean="0">
                                <a:latin typeface="Cambria Math" panose="02040503050406030204" pitchFamily="18" charset="0"/>
                              </a:rPr>
                              <m:t>∆</m:t>
                            </m:r>
                            <m:r>
                              <a:rPr lang="en-US" sz="1500" b="0" i="1" smtClean="0">
                                <a:latin typeface="Cambria Math" panose="02040503050406030204" pitchFamily="18" charset="0"/>
                              </a:rPr>
                              <m:t>𝑃</m:t>
                            </m:r>
                          </m:oMath>
                        </m:oMathPara>
                      </a14:m>
                      <a:endParaRPr lang="en-US" sz="1500"/>
                    </a:p>
                  </p:txBody>
                </p:sp>
              </mc:Choice>
              <mc:Fallback xmlns="">
                <p:sp>
                  <p:nvSpPr>
                    <p:cNvPr id="26" name="TextBox 25">
                      <a:extLst>
                        <a:ext uri="{FF2B5EF4-FFF2-40B4-BE49-F238E27FC236}">
                          <a16:creationId xmlns:a16="http://schemas.microsoft.com/office/drawing/2014/main" id="{10D653FC-A8B6-8498-639A-B2AABB49314D}"/>
                        </a:ext>
                      </a:extLst>
                    </p:cNvPr>
                    <p:cNvSpPr txBox="1">
                      <a:spLocks noRot="1" noChangeAspect="1" noMove="1" noResize="1" noEditPoints="1" noAdjustHandles="1" noChangeArrowheads="1" noChangeShapeType="1" noTextEdit="1"/>
                    </p:cNvSpPr>
                    <p:nvPr/>
                  </p:nvSpPr>
                  <p:spPr>
                    <a:xfrm>
                      <a:off x="10086340" y="799138"/>
                      <a:ext cx="331870" cy="178558"/>
                    </a:xfrm>
                    <a:prstGeom prst="rect">
                      <a:avLst/>
                    </a:prstGeom>
                    <a:blipFill>
                      <a:blip r:embed="rId5"/>
                      <a:stretch>
                        <a:fillRect b="-500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C6DEB67-229B-6B0B-1E65-46DB6B8F30CF}"/>
                        </a:ext>
                      </a:extLst>
                    </p:cNvPr>
                    <p:cNvSpPr txBox="1"/>
                    <p:nvPr/>
                  </p:nvSpPr>
                  <p:spPr>
                    <a:xfrm>
                      <a:off x="9939020" y="1112278"/>
                      <a:ext cx="331870" cy="178558"/>
                    </a:xfrm>
                    <a:prstGeom prst="rect">
                      <a:avLst/>
                    </a:prstGeom>
                    <a:solidFill>
                      <a:schemeClr val="bg2"/>
                    </a:solidFill>
                    <a:ln>
                      <a:solidFill>
                        <a:schemeClr val="accent1"/>
                      </a:solidFill>
                    </a:ln>
                  </p:spPr>
                  <p:txBody>
                    <a:bodyPr wrap="square" lIns="0" tIns="0" rIns="0" bIns="0" rtlCol="0">
                      <a:spAutoFit/>
                    </a:bodyPr>
                    <a:lstStyle/>
                    <a:p>
                      <a:pPr algn="l"/>
                      <a14:m>
                        <m:oMathPara xmlns:m="http://schemas.openxmlformats.org/officeDocument/2006/math">
                          <m:oMathParaPr>
                            <m:jc m:val="center"/>
                          </m:oMathParaPr>
                          <m:oMath xmlns:m="http://schemas.openxmlformats.org/officeDocument/2006/math">
                            <m:r>
                              <a:rPr lang="en-US" sz="1500" b="0" i="1" smtClean="0">
                                <a:latin typeface="Cambria Math" panose="02040503050406030204" pitchFamily="18" charset="0"/>
                              </a:rPr>
                              <m:t>∆</m:t>
                            </m:r>
                            <m:r>
                              <a:rPr lang="en-US" sz="1500" b="0" i="1" smtClean="0">
                                <a:latin typeface="Cambria Math" panose="02040503050406030204" pitchFamily="18" charset="0"/>
                              </a:rPr>
                              <m:t>𝑃</m:t>
                            </m:r>
                          </m:oMath>
                        </m:oMathPara>
                      </a14:m>
                      <a:endParaRPr lang="en-US" sz="1500"/>
                    </a:p>
                  </p:txBody>
                </p:sp>
              </mc:Choice>
              <mc:Fallback xmlns="">
                <p:sp>
                  <p:nvSpPr>
                    <p:cNvPr id="27" name="TextBox 26">
                      <a:extLst>
                        <a:ext uri="{FF2B5EF4-FFF2-40B4-BE49-F238E27FC236}">
                          <a16:creationId xmlns:a16="http://schemas.microsoft.com/office/drawing/2014/main" id="{986F580B-88B1-1FEE-3FA2-765C83C2C156}"/>
                        </a:ext>
                      </a:extLst>
                    </p:cNvPr>
                    <p:cNvSpPr txBox="1">
                      <a:spLocks noRot="1" noChangeAspect="1" noMove="1" noResize="1" noEditPoints="1" noAdjustHandles="1" noChangeArrowheads="1" noChangeShapeType="1" noTextEdit="1"/>
                    </p:cNvSpPr>
                    <p:nvPr/>
                  </p:nvSpPr>
                  <p:spPr>
                    <a:xfrm>
                      <a:off x="9939020" y="1112278"/>
                      <a:ext cx="331870" cy="178558"/>
                    </a:xfrm>
                    <a:prstGeom prst="rect">
                      <a:avLst/>
                    </a:prstGeom>
                    <a:blipFill>
                      <a:blip r:embed="rId6"/>
                      <a:stretch>
                        <a:fillRect b="-5000"/>
                      </a:stretch>
                    </a:blipFill>
                    <a:ln>
                      <a:solidFill>
                        <a:schemeClr val="accent1"/>
                      </a:solidFill>
                    </a:ln>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53DE3D06-13DC-2354-4578-5BDBABE70C8D}"/>
                    </a:ext>
                  </a:extLst>
                </p:cNvPr>
                <p:cNvCxnSpPr/>
                <p:nvPr/>
              </p:nvCxnSpPr>
              <p:spPr>
                <a:xfrm>
                  <a:off x="7112000" y="2159000"/>
                  <a:ext cx="0" cy="6273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469F5C8-0FC0-D48E-7A92-7FE90C98AA3D}"/>
                    </a:ext>
                  </a:extLst>
                </p:cNvPr>
                <p:cNvCxnSpPr/>
                <p:nvPr/>
              </p:nvCxnSpPr>
              <p:spPr>
                <a:xfrm>
                  <a:off x="11257280" y="2159000"/>
                  <a:ext cx="0" cy="6273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8FBD003-F1F8-A783-7DDE-C2A27B574E7D}"/>
                        </a:ext>
                      </a:extLst>
                    </p:cNvPr>
                    <p:cNvSpPr txBox="1"/>
                    <p:nvPr/>
                  </p:nvSpPr>
                  <p:spPr>
                    <a:xfrm>
                      <a:off x="8706172" y="1516380"/>
                      <a:ext cx="1078838" cy="285693"/>
                    </a:xfrm>
                    <a:prstGeom prst="rect">
                      <a:avLst/>
                    </a:prstGeom>
                    <a:solidFill>
                      <a:schemeClr val="bg2"/>
                    </a:solidFill>
                    <a:ln>
                      <a:solidFill>
                        <a:schemeClr val="accent1"/>
                      </a:solidFill>
                    </a:ln>
                  </p:spPr>
                  <p:txBody>
                    <a:bodyPr wrap="none" lIns="0" tIns="0" rIns="0" bIns="0" rtlCol="0">
                      <a:spAutoFit/>
                    </a:bodyPr>
                    <a:lstStyle/>
                    <a:p>
                      <a:pPr algn="ctr"/>
                      <a:r>
                        <a:rPr lang="en-US" sz="1200" dirty="0"/>
                        <a:t>Internal Pressure (</a:t>
                      </a:r>
                      <a:r>
                        <a:rPr lang="en-US" sz="1200" i="1" dirty="0"/>
                        <a:t>P)</a:t>
                      </a:r>
                      <a:endParaRPr lang="en-US" sz="1200" dirty="0"/>
                    </a:p>
                    <a:p>
                      <a:pPr algn="ctr"/>
                      <a14:m>
                        <m:oMathPara xmlns:m="http://schemas.openxmlformats.org/officeDocument/2006/math">
                          <m:oMathParaPr>
                            <m:jc m:val="center"/>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𝑃</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r>
                              <a:rPr lang="en-US" sz="1200" b="0" i="1" smtClean="0">
                                <a:latin typeface="Cambria Math" panose="02040503050406030204" pitchFamily="18" charset="0"/>
                              </a:rPr>
                              <m:t>𝑃</m:t>
                            </m:r>
                            <m:r>
                              <a:rPr lang="en-US" sz="1200" b="0" i="1" smtClean="0">
                                <a:latin typeface="Cambria Math" panose="02040503050406030204" pitchFamily="18" charset="0"/>
                              </a:rPr>
                              <m:t>∗</m:t>
                            </m:r>
                            <m:r>
                              <a:rPr lang="en-US" sz="1200" b="0" i="1" smtClean="0">
                                <a:latin typeface="Cambria Math" panose="02040503050406030204" pitchFamily="18" charset="0"/>
                              </a:rPr>
                              <m:t>𝑛</m:t>
                            </m:r>
                          </m:oMath>
                        </m:oMathPara>
                      </a14:m>
                      <a:endParaRPr lang="en-US" sz="1200" dirty="0"/>
                    </a:p>
                  </p:txBody>
                </p:sp>
              </mc:Choice>
              <mc:Fallback xmlns="">
                <p:sp>
                  <p:nvSpPr>
                    <p:cNvPr id="34" name="TextBox 33">
                      <a:extLst>
                        <a:ext uri="{FF2B5EF4-FFF2-40B4-BE49-F238E27FC236}">
                          <a16:creationId xmlns:a16="http://schemas.microsoft.com/office/drawing/2014/main" id="{28FBD003-F1F8-A783-7DDE-C2A27B574E7D}"/>
                        </a:ext>
                      </a:extLst>
                    </p:cNvPr>
                    <p:cNvSpPr txBox="1">
                      <a:spLocks noRot="1" noChangeAspect="1" noMove="1" noResize="1" noEditPoints="1" noAdjustHandles="1" noChangeArrowheads="1" noChangeShapeType="1" noTextEdit="1"/>
                    </p:cNvSpPr>
                    <p:nvPr/>
                  </p:nvSpPr>
                  <p:spPr>
                    <a:xfrm>
                      <a:off x="8706172" y="1516380"/>
                      <a:ext cx="1078838" cy="285693"/>
                    </a:xfrm>
                    <a:prstGeom prst="rect">
                      <a:avLst/>
                    </a:prstGeom>
                    <a:blipFill>
                      <a:blip r:embed="rId7"/>
                      <a:stretch>
                        <a:fillRect l="-12683" t="-12727" r="-12683" b="-21818"/>
                      </a:stretch>
                    </a:blipFill>
                    <a:ln>
                      <a:solidFill>
                        <a:schemeClr val="accent1"/>
                      </a:solidFill>
                    </a:ln>
                  </p:spPr>
                  <p:txBody>
                    <a:bodyPr/>
                    <a:lstStyle/>
                    <a:p>
                      <a:r>
                        <a:rPr lang="en-US">
                          <a:noFill/>
                        </a:rPr>
                        <a:t> </a:t>
                      </a:r>
                    </a:p>
                  </p:txBody>
                </p:sp>
              </mc:Fallback>
            </mc:AlternateContent>
            <p:sp>
              <p:nvSpPr>
                <p:cNvPr id="35" name="TextBox 34">
                  <a:extLst>
                    <a:ext uri="{FF2B5EF4-FFF2-40B4-BE49-F238E27FC236}">
                      <a16:creationId xmlns:a16="http://schemas.microsoft.com/office/drawing/2014/main" id="{4A02985B-4A66-8BD9-2D37-41E6BFCC7938}"/>
                    </a:ext>
                  </a:extLst>
                </p:cNvPr>
                <p:cNvSpPr txBox="1"/>
                <p:nvPr/>
              </p:nvSpPr>
              <p:spPr>
                <a:xfrm>
                  <a:off x="10325085" y="2486265"/>
                  <a:ext cx="789425" cy="142847"/>
                </a:xfrm>
                <a:prstGeom prst="rect">
                  <a:avLst/>
                </a:prstGeom>
                <a:solidFill>
                  <a:schemeClr val="bg2"/>
                </a:solidFill>
                <a:ln>
                  <a:solidFill>
                    <a:schemeClr val="accent1"/>
                  </a:solidFill>
                </a:ln>
              </p:spPr>
              <p:txBody>
                <a:bodyPr wrap="none" lIns="0" tIns="0" rIns="0" bIns="0" rtlCol="0">
                  <a:spAutoFit/>
                </a:bodyPr>
                <a:lstStyle/>
                <a:p>
                  <a:pPr algn="ctr"/>
                  <a:r>
                    <a:rPr lang="en-US" sz="1200"/>
                    <a:t>Reaction Force</a:t>
                  </a:r>
                </a:p>
              </p:txBody>
            </p:sp>
            <p:sp>
              <p:nvSpPr>
                <p:cNvPr id="36" name="TextBox 35">
                  <a:extLst>
                    <a:ext uri="{FF2B5EF4-FFF2-40B4-BE49-F238E27FC236}">
                      <a16:creationId xmlns:a16="http://schemas.microsoft.com/office/drawing/2014/main" id="{0F47453A-DD7D-EF55-6BA0-A89AA7204D0E}"/>
                    </a:ext>
                  </a:extLst>
                </p:cNvPr>
                <p:cNvSpPr txBox="1"/>
                <p:nvPr/>
              </p:nvSpPr>
              <p:spPr>
                <a:xfrm>
                  <a:off x="7139215" y="2472690"/>
                  <a:ext cx="1020536" cy="142847"/>
                </a:xfrm>
                <a:prstGeom prst="rect">
                  <a:avLst/>
                </a:prstGeom>
                <a:solidFill>
                  <a:schemeClr val="bg2"/>
                </a:solidFill>
                <a:ln>
                  <a:solidFill>
                    <a:schemeClr val="accent1"/>
                  </a:solidFill>
                </a:ln>
              </p:spPr>
              <p:txBody>
                <a:bodyPr wrap="square" lIns="0" tIns="0" rIns="0" bIns="0" rtlCol="0">
                  <a:spAutoFit/>
                </a:bodyPr>
                <a:lstStyle/>
                <a:p>
                  <a:pPr algn="ctr"/>
                  <a:r>
                    <a:rPr lang="en-US" sz="1200"/>
                    <a:t>Reaction Force</a:t>
                  </a:r>
                </a:p>
              </p:txBody>
            </p:sp>
          </p:grpSp>
        </p:grpSp>
        <p:sp>
          <p:nvSpPr>
            <p:cNvPr id="11" name="TextBox 10">
              <a:extLst>
                <a:ext uri="{FF2B5EF4-FFF2-40B4-BE49-F238E27FC236}">
                  <a16:creationId xmlns:a16="http://schemas.microsoft.com/office/drawing/2014/main" id="{4F824132-2D38-AB7F-64AF-8E23EBE448F3}"/>
                </a:ext>
              </a:extLst>
            </p:cNvPr>
            <p:cNvSpPr txBox="1"/>
            <p:nvPr/>
          </p:nvSpPr>
          <p:spPr>
            <a:xfrm>
              <a:off x="6174598" y="4720758"/>
              <a:ext cx="4529952" cy="184666"/>
            </a:xfrm>
            <a:prstGeom prst="rect">
              <a:avLst/>
            </a:prstGeom>
            <a:noFill/>
          </p:spPr>
          <p:txBody>
            <a:bodyPr wrap="square" lIns="0" tIns="0" rIns="0" bIns="0" rtlCol="0">
              <a:spAutoFit/>
            </a:bodyPr>
            <a:lstStyle/>
            <a:p>
              <a:pPr algn="ctr"/>
              <a:r>
                <a:rPr lang="en-US" sz="1200"/>
                <a:t>Figure 6. Diagram showing forces acting on the Bubble.</a:t>
              </a:r>
            </a:p>
          </p:txBody>
        </p:sp>
      </p:grpSp>
    </p:spTree>
    <p:extLst>
      <p:ext uri="{BB962C8B-B14F-4D97-AF65-F5344CB8AC3E}">
        <p14:creationId xmlns:p14="http://schemas.microsoft.com/office/powerpoint/2010/main" val="335584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C2DE8-5DD4-B60A-674A-865E6D672ED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3E5ADF-2BE6-4146-C0AC-4599E9EB67B8}"/>
              </a:ext>
            </a:extLst>
          </p:cNvPr>
          <p:cNvSpPr>
            <a:spLocks noGrp="1"/>
          </p:cNvSpPr>
          <p:nvPr>
            <p:ph sz="quarter" idx="13"/>
          </p:nvPr>
        </p:nvSpPr>
        <p:spPr>
          <a:xfrm>
            <a:off x="143219" y="845504"/>
            <a:ext cx="6969239" cy="5276466"/>
          </a:xfrm>
        </p:spPr>
        <p:txBody>
          <a:bodyPr vert="horz" lIns="0" tIns="0" rIns="0" bIns="0" rtlCol="0" anchor="t">
            <a:normAutofit/>
          </a:bodyPr>
          <a:lstStyle/>
          <a:p>
            <a:pPr>
              <a:buClr>
                <a:srgbClr val="939393"/>
              </a:buClr>
            </a:pPr>
            <a:r>
              <a:rPr lang="en-US" sz="2000"/>
              <a:t>Seismics data collected during Apollo missions [1]</a:t>
            </a:r>
          </a:p>
          <a:p>
            <a:pPr>
              <a:buClr>
                <a:srgbClr val="939393"/>
              </a:buClr>
            </a:pPr>
            <a:r>
              <a:rPr lang="en-US" sz="2000" b="1"/>
              <a:t>Four stations only setup near landing sites</a:t>
            </a:r>
          </a:p>
          <a:p>
            <a:pPr>
              <a:buClr>
                <a:srgbClr val="939393"/>
              </a:buClr>
            </a:pPr>
            <a:r>
              <a:rPr lang="en-US" sz="2000"/>
              <a:t>Various Sources</a:t>
            </a:r>
          </a:p>
          <a:p>
            <a:pPr lvl="1">
              <a:buClr>
                <a:srgbClr val="939393"/>
              </a:buClr>
            </a:pPr>
            <a:r>
              <a:rPr lang="en-US" sz="1600"/>
              <a:t>Deep Moonquakes</a:t>
            </a:r>
          </a:p>
          <a:p>
            <a:pPr lvl="1">
              <a:buClr>
                <a:srgbClr val="939393"/>
              </a:buClr>
            </a:pPr>
            <a:r>
              <a:rPr lang="en-US" sz="1600"/>
              <a:t>Thermal Moonquakes</a:t>
            </a:r>
            <a:endParaRPr lang="en-US" sz="1200"/>
          </a:p>
          <a:p>
            <a:pPr lvl="1">
              <a:buClr>
                <a:srgbClr val="939393"/>
              </a:buClr>
            </a:pPr>
            <a:r>
              <a:rPr lang="en-US" sz="1600" b="1"/>
              <a:t>Shallow Moonquakes</a:t>
            </a:r>
          </a:p>
        </p:txBody>
      </p:sp>
      <p:sp>
        <p:nvSpPr>
          <p:cNvPr id="7" name="Title 2">
            <a:extLst>
              <a:ext uri="{FF2B5EF4-FFF2-40B4-BE49-F238E27FC236}">
                <a16:creationId xmlns:a16="http://schemas.microsoft.com/office/drawing/2014/main" id="{48782A45-3C21-C4C4-ED6C-2DCBB8A4DB08}"/>
              </a:ext>
            </a:extLst>
          </p:cNvPr>
          <p:cNvSpPr>
            <a:spLocks noGrp="1"/>
          </p:cNvSpPr>
          <p:nvPr>
            <p:ph type="title"/>
          </p:nvPr>
        </p:nvSpPr>
        <p:spPr>
          <a:xfrm>
            <a:off x="143219" y="0"/>
            <a:ext cx="6082549" cy="716097"/>
          </a:xfrm>
        </p:spPr>
        <p:txBody>
          <a:bodyPr>
            <a:noAutofit/>
          </a:bodyPr>
          <a:lstStyle/>
          <a:p>
            <a:r>
              <a:rPr lang="en-US"/>
              <a:t>Moonquakes!</a:t>
            </a:r>
          </a:p>
        </p:txBody>
      </p:sp>
      <p:sp>
        <p:nvSpPr>
          <p:cNvPr id="14" name="TextBox 13">
            <a:extLst>
              <a:ext uri="{FF2B5EF4-FFF2-40B4-BE49-F238E27FC236}">
                <a16:creationId xmlns:a16="http://schemas.microsoft.com/office/drawing/2014/main" id="{7809B5C6-B83D-9BC1-BFB9-7CFD0EBD8B8A}"/>
              </a:ext>
            </a:extLst>
          </p:cNvPr>
          <p:cNvSpPr txBox="1"/>
          <p:nvPr/>
        </p:nvSpPr>
        <p:spPr>
          <a:xfrm>
            <a:off x="2928121" y="5593401"/>
            <a:ext cx="6377804" cy="161583"/>
          </a:xfrm>
          <a:prstGeom prst="rect">
            <a:avLst/>
          </a:prstGeom>
          <a:noFill/>
          <a:ln w="15875">
            <a:noFill/>
          </a:ln>
        </p:spPr>
        <p:txBody>
          <a:bodyPr wrap="square" lIns="0" tIns="0" rIns="0" bIns="0" rtlCol="0">
            <a:spAutoFit/>
          </a:bodyPr>
          <a:lstStyle/>
          <a:p>
            <a:pPr algn="ctr"/>
            <a:r>
              <a:rPr lang="en-US" sz="1050"/>
              <a:t>Schematic diagram of lunar interior from and table of catalogued seismic events from Nakamura et al. [1]</a:t>
            </a:r>
          </a:p>
        </p:txBody>
      </p:sp>
      <p:grpSp>
        <p:nvGrpSpPr>
          <p:cNvPr id="16" name="Group 15">
            <a:extLst>
              <a:ext uri="{FF2B5EF4-FFF2-40B4-BE49-F238E27FC236}">
                <a16:creationId xmlns:a16="http://schemas.microsoft.com/office/drawing/2014/main" id="{D4B24FB9-F005-330A-3D48-46A7F3D8304F}"/>
              </a:ext>
            </a:extLst>
          </p:cNvPr>
          <p:cNvGrpSpPr/>
          <p:nvPr/>
        </p:nvGrpSpPr>
        <p:grpSpPr>
          <a:xfrm>
            <a:off x="313924" y="186042"/>
            <a:ext cx="11351335" cy="5222449"/>
            <a:chOff x="-663405" y="554348"/>
            <a:chExt cx="10404247" cy="4911010"/>
          </a:xfrm>
        </p:grpSpPr>
        <p:pic>
          <p:nvPicPr>
            <p:cNvPr id="3" name="Picture 2">
              <a:extLst>
                <a:ext uri="{FF2B5EF4-FFF2-40B4-BE49-F238E27FC236}">
                  <a16:creationId xmlns:a16="http://schemas.microsoft.com/office/drawing/2014/main" id="{376ED3B8-2542-6669-2346-C5409670AC1B}"/>
                </a:ext>
              </a:extLst>
            </p:cNvPr>
            <p:cNvPicPr>
              <a:picLocks noChangeAspect="1"/>
            </p:cNvPicPr>
            <p:nvPr/>
          </p:nvPicPr>
          <p:blipFill>
            <a:blip r:embed="rId3"/>
            <a:stretch>
              <a:fillRect/>
            </a:stretch>
          </p:blipFill>
          <p:spPr>
            <a:xfrm>
              <a:off x="4655518" y="554348"/>
              <a:ext cx="5085324" cy="4864490"/>
            </a:xfrm>
            <a:prstGeom prst="rect">
              <a:avLst/>
            </a:prstGeom>
            <a:ln w="15875">
              <a:solidFill>
                <a:schemeClr val="tx2"/>
              </a:solidFill>
            </a:ln>
          </p:spPr>
        </p:pic>
        <p:pic>
          <p:nvPicPr>
            <p:cNvPr id="5" name="Picture 4">
              <a:extLst>
                <a:ext uri="{FF2B5EF4-FFF2-40B4-BE49-F238E27FC236}">
                  <a16:creationId xmlns:a16="http://schemas.microsoft.com/office/drawing/2014/main" id="{4B2B3D73-EDA2-FDCA-EF15-70D5D224F06E}"/>
                </a:ext>
              </a:extLst>
            </p:cNvPr>
            <p:cNvPicPr>
              <a:picLocks noChangeAspect="1"/>
            </p:cNvPicPr>
            <p:nvPr/>
          </p:nvPicPr>
          <p:blipFill>
            <a:blip r:embed="rId4"/>
            <a:stretch>
              <a:fillRect/>
            </a:stretch>
          </p:blipFill>
          <p:spPr>
            <a:xfrm>
              <a:off x="-663405" y="3749772"/>
              <a:ext cx="5137707" cy="1715586"/>
            </a:xfrm>
            <a:prstGeom prst="rect">
              <a:avLst/>
            </a:prstGeom>
          </p:spPr>
        </p:pic>
      </p:grpSp>
      <p:sp>
        <p:nvSpPr>
          <p:cNvPr id="2" name="Slide Number Placeholder 1">
            <a:extLst>
              <a:ext uri="{FF2B5EF4-FFF2-40B4-BE49-F238E27FC236}">
                <a16:creationId xmlns:a16="http://schemas.microsoft.com/office/drawing/2014/main" id="{4A904AA3-776C-D326-C9C1-BB6AD4BC06BA}"/>
              </a:ext>
            </a:extLst>
          </p:cNvPr>
          <p:cNvSpPr>
            <a:spLocks noGrp="1"/>
          </p:cNvSpPr>
          <p:nvPr>
            <p:ph type="sldNum" sz="quarter" idx="12"/>
          </p:nvPr>
        </p:nvSpPr>
        <p:spPr/>
        <p:txBody>
          <a:bodyPr/>
          <a:lstStyle/>
          <a:p>
            <a:fld id="{63954337-777C-478F-BB37-379719107E1B}" type="slidenum">
              <a:rPr lang="en-US" smtClean="0"/>
              <a:pPr/>
              <a:t>27</a:t>
            </a:fld>
            <a:endParaRPr lang="en-US"/>
          </a:p>
        </p:txBody>
      </p:sp>
      <p:sp>
        <p:nvSpPr>
          <p:cNvPr id="8" name="TextBox 7">
            <a:extLst>
              <a:ext uri="{FF2B5EF4-FFF2-40B4-BE49-F238E27FC236}">
                <a16:creationId xmlns:a16="http://schemas.microsoft.com/office/drawing/2014/main" id="{4760BB0C-7FCA-69D1-9B0E-50C0998D2189}"/>
              </a:ext>
            </a:extLst>
          </p:cNvPr>
          <p:cNvSpPr txBox="1"/>
          <p:nvPr/>
        </p:nvSpPr>
        <p:spPr>
          <a:xfrm>
            <a:off x="3180520" y="6160329"/>
            <a:ext cx="2470307" cy="4940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sz="1500"/>
          </a:p>
        </p:txBody>
      </p:sp>
    </p:spTree>
    <p:extLst>
      <p:ext uri="{BB962C8B-B14F-4D97-AF65-F5344CB8AC3E}">
        <p14:creationId xmlns:p14="http://schemas.microsoft.com/office/powerpoint/2010/main" val="146188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773C-A36B-D76A-432A-EDA849EC14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C0B17C-9796-82C7-B854-F39906CAB451}"/>
              </a:ext>
            </a:extLst>
          </p:cNvPr>
          <p:cNvSpPr>
            <a:spLocks noGrp="1"/>
          </p:cNvSpPr>
          <p:nvPr>
            <p:ph type="sldNum" sz="quarter" idx="12"/>
          </p:nvPr>
        </p:nvSpPr>
        <p:spPr/>
        <p:txBody>
          <a:bodyPr/>
          <a:lstStyle/>
          <a:p>
            <a:fld id="{63954337-777C-478F-BB37-379719107E1B}" type="slidenum">
              <a:rPr lang="en-US" smtClean="0"/>
              <a:pPr/>
              <a:t>28</a:t>
            </a:fld>
            <a:endParaRPr lang="en-US"/>
          </a:p>
        </p:txBody>
      </p:sp>
      <p:sp>
        <p:nvSpPr>
          <p:cNvPr id="8" name="TextBox 7">
            <a:extLst>
              <a:ext uri="{FF2B5EF4-FFF2-40B4-BE49-F238E27FC236}">
                <a16:creationId xmlns:a16="http://schemas.microsoft.com/office/drawing/2014/main" id="{D7D619F6-3331-DEEE-928A-7BAF876508EB}"/>
              </a:ext>
            </a:extLst>
          </p:cNvPr>
          <p:cNvSpPr txBox="1"/>
          <p:nvPr/>
        </p:nvSpPr>
        <p:spPr>
          <a:xfrm>
            <a:off x="3180520" y="6160329"/>
            <a:ext cx="2470307" cy="4940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sz="1500"/>
          </a:p>
        </p:txBody>
      </p:sp>
      <p:pic>
        <p:nvPicPr>
          <p:cNvPr id="12" name="Picture 11">
            <a:extLst>
              <a:ext uri="{FF2B5EF4-FFF2-40B4-BE49-F238E27FC236}">
                <a16:creationId xmlns:a16="http://schemas.microsoft.com/office/drawing/2014/main" id="{AC4B2790-F7DA-4CFE-BDFC-9776EF00FA61}"/>
              </a:ext>
            </a:extLst>
          </p:cNvPr>
          <p:cNvPicPr>
            <a:picLocks noChangeAspect="1"/>
          </p:cNvPicPr>
          <p:nvPr/>
        </p:nvPicPr>
        <p:blipFill>
          <a:blip r:embed="rId3">
            <a:lum bright="-20000" contrast="40000"/>
          </a:blip>
          <a:stretch>
            <a:fillRect/>
          </a:stretch>
        </p:blipFill>
        <p:spPr>
          <a:xfrm>
            <a:off x="1716488" y="102303"/>
            <a:ext cx="8759024" cy="5981915"/>
          </a:xfrm>
          <a:prstGeom prst="rect">
            <a:avLst/>
          </a:prstGeom>
          <a:solidFill>
            <a:schemeClr val="bg1"/>
          </a:solidFill>
        </p:spPr>
      </p:pic>
    </p:spTree>
    <p:extLst>
      <p:ext uri="{BB962C8B-B14F-4D97-AF65-F5344CB8AC3E}">
        <p14:creationId xmlns:p14="http://schemas.microsoft.com/office/powerpoint/2010/main" val="257770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23E9-88D1-5F18-6BB7-E9C9D5FCD7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66BAC0-2B2E-0615-27B9-9AE766C79872}"/>
              </a:ext>
            </a:extLst>
          </p:cNvPr>
          <p:cNvSpPr>
            <a:spLocks noGrp="1"/>
          </p:cNvSpPr>
          <p:nvPr>
            <p:ph type="title"/>
          </p:nvPr>
        </p:nvSpPr>
        <p:spPr>
          <a:xfrm>
            <a:off x="457200" y="2867119"/>
            <a:ext cx="11277600" cy="1123761"/>
          </a:xfrm>
        </p:spPr>
        <p:txBody>
          <a:bodyPr anchor="ctr"/>
          <a:lstStyle/>
          <a:p>
            <a:pPr algn="ctr"/>
            <a:r>
              <a:rPr lang="en-US">
                <a:latin typeface="Arial Nova"/>
                <a:ea typeface="UD Digi Kyokasho NK-B"/>
              </a:rPr>
              <a:t>Background</a:t>
            </a:r>
            <a:endParaRPr lang="en-US"/>
          </a:p>
        </p:txBody>
      </p:sp>
      <p:sp>
        <p:nvSpPr>
          <p:cNvPr id="2" name="Slide Number Placeholder 1">
            <a:extLst>
              <a:ext uri="{FF2B5EF4-FFF2-40B4-BE49-F238E27FC236}">
                <a16:creationId xmlns:a16="http://schemas.microsoft.com/office/drawing/2014/main" id="{DC4B1996-B5C6-FE64-797A-0F953AEBCE53}"/>
              </a:ext>
            </a:extLst>
          </p:cNvPr>
          <p:cNvSpPr>
            <a:spLocks noGrp="1"/>
          </p:cNvSpPr>
          <p:nvPr>
            <p:ph type="sldNum" sz="quarter" idx="12"/>
          </p:nvPr>
        </p:nvSpPr>
        <p:spPr/>
        <p:txBody>
          <a:bodyPr/>
          <a:lstStyle/>
          <a:p>
            <a:fld id="{63954337-777C-478F-BB37-379719107E1B}" type="slidenum">
              <a:rPr lang="en-US" smtClean="0"/>
              <a:pPr/>
              <a:t>3</a:t>
            </a:fld>
            <a:endParaRPr lang="en-US"/>
          </a:p>
        </p:txBody>
      </p:sp>
    </p:spTree>
    <p:extLst>
      <p:ext uri="{BB962C8B-B14F-4D97-AF65-F5344CB8AC3E}">
        <p14:creationId xmlns:p14="http://schemas.microsoft.com/office/powerpoint/2010/main" val="428337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C742C-FE08-71EE-AF4E-EE2D3EB9B58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B2C542-144A-8844-1D30-6747E0DE32E5}"/>
              </a:ext>
            </a:extLst>
          </p:cNvPr>
          <p:cNvSpPr>
            <a:spLocks noGrp="1"/>
          </p:cNvSpPr>
          <p:nvPr>
            <p:ph sz="quarter" idx="13"/>
          </p:nvPr>
        </p:nvSpPr>
        <p:spPr>
          <a:xfrm>
            <a:off x="143219" y="845504"/>
            <a:ext cx="5915791" cy="5166992"/>
          </a:xfrm>
        </p:spPr>
        <p:txBody>
          <a:bodyPr vert="horz" lIns="0" tIns="0" rIns="0" bIns="0" rtlCol="0" anchor="t">
            <a:normAutofit/>
          </a:bodyPr>
          <a:lstStyle/>
          <a:p>
            <a:pPr>
              <a:buClr>
                <a:srgbClr val="939393"/>
              </a:buClr>
            </a:pPr>
            <a:r>
              <a:rPr lang="en-US" sz="2000" dirty="0"/>
              <a:t>Amentum Space Exploration Group (ASEG)</a:t>
            </a:r>
          </a:p>
          <a:p>
            <a:pPr>
              <a:buClr>
                <a:srgbClr val="939393"/>
              </a:buClr>
            </a:pPr>
            <a:r>
              <a:rPr lang="en-US" sz="2000" dirty="0"/>
              <a:t>Moon-to-Mars Planetary Autonomous Construction Technology (MMPACT) Toolbox</a:t>
            </a:r>
          </a:p>
          <a:p>
            <a:pPr lvl="1">
              <a:buClr>
                <a:srgbClr val="939393"/>
              </a:buClr>
            </a:pPr>
            <a:r>
              <a:rPr lang="en-US" sz="1600" dirty="0"/>
              <a:t>Includes several industry and educational partners</a:t>
            </a:r>
          </a:p>
          <a:p>
            <a:pPr lvl="1">
              <a:buClr>
                <a:srgbClr val="939393"/>
              </a:buClr>
            </a:pPr>
            <a:r>
              <a:rPr lang="en-US" sz="1600" dirty="0"/>
              <a:t>Enable development of lunar economy </a:t>
            </a:r>
          </a:p>
          <a:p>
            <a:pPr lvl="1">
              <a:buClr>
                <a:srgbClr val="939393"/>
              </a:buClr>
            </a:pPr>
            <a:r>
              <a:rPr lang="en-US" sz="1600" dirty="0"/>
              <a:t>Provide customizable infrastructure</a:t>
            </a:r>
          </a:p>
          <a:p>
            <a:pPr lvl="1">
              <a:buClr>
                <a:srgbClr val="939393"/>
              </a:buClr>
            </a:pPr>
            <a:r>
              <a:rPr lang="en-US" sz="1600" dirty="0"/>
              <a:t>Construction material development and testing</a:t>
            </a:r>
          </a:p>
          <a:p>
            <a:pPr>
              <a:buClr>
                <a:srgbClr val="939393"/>
              </a:buClr>
            </a:pPr>
            <a:r>
              <a:rPr lang="en-US" sz="2000" dirty="0">
                <a:ea typeface="+mn-lt"/>
                <a:cs typeface="+mn-lt"/>
              </a:rPr>
              <a:t>Lunar Regolith-Based Concrete</a:t>
            </a:r>
          </a:p>
          <a:p>
            <a:pPr lvl="1">
              <a:buClr>
                <a:srgbClr val="939393"/>
              </a:buClr>
            </a:pPr>
            <a:r>
              <a:rPr lang="en-US" sz="1600" dirty="0">
                <a:ea typeface="+mn-lt"/>
                <a:cs typeface="+mn-lt"/>
              </a:rPr>
              <a:t>Lunar Regolith concrete requires a water-based binder</a:t>
            </a:r>
          </a:p>
          <a:p>
            <a:pPr lvl="1">
              <a:buClr>
                <a:srgbClr val="939393"/>
              </a:buClr>
            </a:pPr>
            <a:r>
              <a:rPr lang="en-US" sz="1600" dirty="0">
                <a:ea typeface="+mn-lt"/>
                <a:cs typeface="+mn-lt"/>
              </a:rPr>
              <a:t>All materials can be collected in-situ on the Moon at select landing sites</a:t>
            </a:r>
          </a:p>
          <a:p>
            <a:pPr lvl="1">
              <a:buClr>
                <a:srgbClr val="939393"/>
              </a:buClr>
            </a:pPr>
            <a:r>
              <a:rPr lang="en-US" sz="1600" dirty="0">
                <a:ea typeface="+mn-lt"/>
                <a:cs typeface="+mn-lt"/>
              </a:rPr>
              <a:t>Concrete can be 3D printed to form landing pads, habitats, and other mission critical infrastructure</a:t>
            </a:r>
          </a:p>
          <a:p>
            <a:pPr lvl="1">
              <a:buClr>
                <a:srgbClr val="939393"/>
              </a:buClr>
            </a:pPr>
            <a:r>
              <a:rPr lang="en-US" sz="1600" dirty="0">
                <a:ea typeface="+mn-lt"/>
                <a:cs typeface="+mn-lt"/>
              </a:rPr>
              <a:t>The Moon’s South Pole is the target for missions due to the presence of water</a:t>
            </a:r>
          </a:p>
        </p:txBody>
      </p:sp>
      <p:sp>
        <p:nvSpPr>
          <p:cNvPr id="7" name="Title 2">
            <a:extLst>
              <a:ext uri="{FF2B5EF4-FFF2-40B4-BE49-F238E27FC236}">
                <a16:creationId xmlns:a16="http://schemas.microsoft.com/office/drawing/2014/main" id="{2C7826C1-25D4-BF23-D861-FF4E8EB05D14}"/>
              </a:ext>
            </a:extLst>
          </p:cNvPr>
          <p:cNvSpPr>
            <a:spLocks noGrp="1"/>
          </p:cNvSpPr>
          <p:nvPr>
            <p:ph type="title"/>
          </p:nvPr>
        </p:nvSpPr>
        <p:spPr>
          <a:xfrm>
            <a:off x="143219" y="-407664"/>
            <a:ext cx="8164290" cy="1123761"/>
          </a:xfrm>
        </p:spPr>
        <p:txBody>
          <a:bodyPr/>
          <a:lstStyle/>
          <a:p>
            <a:r>
              <a:rPr lang="en-US">
                <a:latin typeface="Arial Nova"/>
                <a:ea typeface="UD Digi Kyokasho NK-B"/>
              </a:rPr>
              <a:t>Road to Human Habitation</a:t>
            </a:r>
            <a:endParaRPr lang="en-US"/>
          </a:p>
        </p:txBody>
      </p:sp>
      <p:sp>
        <p:nvSpPr>
          <p:cNvPr id="5" name="Slide Number Placeholder 4">
            <a:extLst>
              <a:ext uri="{FF2B5EF4-FFF2-40B4-BE49-F238E27FC236}">
                <a16:creationId xmlns:a16="http://schemas.microsoft.com/office/drawing/2014/main" id="{FB887E7A-871E-0DDC-EE7F-0373036F72CC}"/>
              </a:ext>
            </a:extLst>
          </p:cNvPr>
          <p:cNvSpPr>
            <a:spLocks noGrp="1"/>
          </p:cNvSpPr>
          <p:nvPr>
            <p:ph type="sldNum" sz="quarter" idx="12"/>
          </p:nvPr>
        </p:nvSpPr>
        <p:spPr/>
        <p:txBody>
          <a:bodyPr/>
          <a:lstStyle/>
          <a:p>
            <a:fld id="{63954337-777C-478F-BB37-379719107E1B}" type="slidenum">
              <a:rPr lang="en-US" smtClean="0"/>
              <a:pPr/>
              <a:t>4</a:t>
            </a:fld>
            <a:endParaRPr lang="en-US"/>
          </a:p>
        </p:txBody>
      </p:sp>
      <p:grpSp>
        <p:nvGrpSpPr>
          <p:cNvPr id="3" name="Group 2">
            <a:extLst>
              <a:ext uri="{FF2B5EF4-FFF2-40B4-BE49-F238E27FC236}">
                <a16:creationId xmlns:a16="http://schemas.microsoft.com/office/drawing/2014/main" id="{C307F69C-FEFF-CF10-8452-A76662B0F9C5}"/>
              </a:ext>
            </a:extLst>
          </p:cNvPr>
          <p:cNvGrpSpPr/>
          <p:nvPr/>
        </p:nvGrpSpPr>
        <p:grpSpPr>
          <a:xfrm>
            <a:off x="6132992" y="1313663"/>
            <a:ext cx="5706200" cy="3216808"/>
            <a:chOff x="6522743" y="343127"/>
            <a:chExt cx="5188002" cy="2805113"/>
          </a:xfrm>
        </p:grpSpPr>
        <p:sp>
          <p:nvSpPr>
            <p:cNvPr id="9" name="TextBox 8">
              <a:extLst>
                <a:ext uri="{FF2B5EF4-FFF2-40B4-BE49-F238E27FC236}">
                  <a16:creationId xmlns:a16="http://schemas.microsoft.com/office/drawing/2014/main" id="{B897E0F4-83A6-AD5F-A6D4-09B1AC8750BE}"/>
                </a:ext>
              </a:extLst>
            </p:cNvPr>
            <p:cNvSpPr txBox="1"/>
            <p:nvPr/>
          </p:nvSpPr>
          <p:spPr>
            <a:xfrm>
              <a:off x="7790294" y="2987208"/>
              <a:ext cx="2652899" cy="1610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200"/>
                <a:t>Figure 1. Amentum MMPACT Toolbox [5]</a:t>
              </a:r>
              <a:endParaRPr lang="en-US" sz="1400"/>
            </a:p>
          </p:txBody>
        </p:sp>
        <p:pic>
          <p:nvPicPr>
            <p:cNvPr id="2" name="Picture 1" descr="A collage of images of a construction site&#10;&#10;AI-generated content may be incorrect.">
              <a:extLst>
                <a:ext uri="{FF2B5EF4-FFF2-40B4-BE49-F238E27FC236}">
                  <a16:creationId xmlns:a16="http://schemas.microsoft.com/office/drawing/2014/main" id="{A2C7137A-B3E8-EABC-505C-2E6B0301EB74}"/>
                </a:ext>
              </a:extLst>
            </p:cNvPr>
            <p:cNvPicPr>
              <a:picLocks noChangeAspect="1"/>
            </p:cNvPicPr>
            <p:nvPr/>
          </p:nvPicPr>
          <p:blipFill>
            <a:blip r:embed="rId3"/>
            <a:srcRect r="-175" b="4878"/>
            <a:stretch/>
          </p:blipFill>
          <p:spPr>
            <a:xfrm>
              <a:off x="6522743" y="343127"/>
              <a:ext cx="5188002" cy="2608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4009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236D2-2508-3C35-52AE-E2448A167B0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2777D5-997F-17F1-8425-2A4F2F11A1A4}"/>
              </a:ext>
            </a:extLst>
          </p:cNvPr>
          <p:cNvSpPr>
            <a:spLocks noGrp="1"/>
          </p:cNvSpPr>
          <p:nvPr>
            <p:ph sz="quarter" idx="13"/>
          </p:nvPr>
        </p:nvSpPr>
        <p:spPr>
          <a:xfrm>
            <a:off x="143218" y="845504"/>
            <a:ext cx="8141800" cy="5166992"/>
          </a:xfrm>
        </p:spPr>
        <p:txBody>
          <a:bodyPr vert="horz" lIns="0" tIns="0" rIns="0" bIns="0" rtlCol="0" anchor="t">
            <a:normAutofit/>
          </a:bodyPr>
          <a:lstStyle/>
          <a:p>
            <a:pPr>
              <a:buClr>
                <a:srgbClr val="939393"/>
              </a:buClr>
              <a:buFont typeface="Arial"/>
              <a:buChar char="•"/>
            </a:pPr>
            <a:r>
              <a:rPr lang="en-US" b="1">
                <a:ea typeface="Cambria Math"/>
              </a:rPr>
              <a:t>Able to withstand an internal pressure of 0.5 - 1.0 atm</a:t>
            </a:r>
          </a:p>
          <a:p>
            <a:pPr>
              <a:buClr>
                <a:srgbClr val="939393"/>
              </a:buClr>
              <a:buFont typeface="Arial,Sans-Serif"/>
              <a:buChar char="•"/>
            </a:pPr>
            <a:r>
              <a:rPr lang="en-US" b="1">
                <a:ea typeface="Cambria Math"/>
              </a:rPr>
              <a:t>Accommodate transportation requirements from Earth</a:t>
            </a:r>
            <a:endParaRPr lang="en-US">
              <a:ea typeface="Cambria Math"/>
            </a:endParaRPr>
          </a:p>
          <a:p>
            <a:pPr>
              <a:buClr>
                <a:srgbClr val="939393"/>
              </a:buClr>
              <a:buFont typeface="Arial,Sans-Serif"/>
              <a:buChar char="•"/>
            </a:pPr>
            <a:r>
              <a:rPr lang="en-US" b="1">
                <a:ea typeface="Cambria Math"/>
              </a:rPr>
              <a:t>Provide nominal protection against micrometeorite and radiation</a:t>
            </a:r>
            <a:endParaRPr lang="en-US">
              <a:ea typeface="Cambria Math"/>
            </a:endParaRPr>
          </a:p>
          <a:p>
            <a:pPr>
              <a:buClr>
                <a:srgbClr val="939393"/>
              </a:buClr>
              <a:buFont typeface="Arial,Sans-Serif"/>
              <a:buChar char="•"/>
            </a:pPr>
            <a:r>
              <a:rPr lang="en-US" b="1">
                <a:ea typeface="Cambria Math"/>
              </a:rPr>
              <a:t>Target Size of 80 ft diameter and 20 ft height</a:t>
            </a:r>
            <a:endParaRPr lang="en-US"/>
          </a:p>
          <a:p>
            <a:pPr>
              <a:buClr>
                <a:srgbClr val="939393"/>
              </a:buClr>
              <a:buFont typeface="Arial"/>
              <a:buChar char="•"/>
            </a:pPr>
            <a:r>
              <a:rPr lang="en-US">
                <a:ea typeface="Cambria Math"/>
              </a:rPr>
              <a:t>Accommodate a full-scale 3D printer</a:t>
            </a:r>
          </a:p>
          <a:p>
            <a:pPr>
              <a:buClr>
                <a:srgbClr val="939393"/>
              </a:buClr>
              <a:buFont typeface="Arial"/>
              <a:buChar char="•"/>
            </a:pPr>
            <a:r>
              <a:rPr lang="en-US">
                <a:ea typeface="Cambria Math"/>
              </a:rPr>
              <a:t>Accommodate a an airlock</a:t>
            </a:r>
            <a:r>
              <a:rPr lang="en-US" baseline="30000">
                <a:ea typeface="Cambria Math"/>
              </a:rPr>
              <a:t>1</a:t>
            </a:r>
          </a:p>
          <a:p>
            <a:pPr>
              <a:buClr>
                <a:srgbClr val="939393"/>
              </a:buClr>
              <a:buFont typeface="Arial"/>
              <a:buChar char="•"/>
            </a:pPr>
            <a:r>
              <a:rPr lang="en-US">
                <a:ea typeface="Cambria Math"/>
              </a:rPr>
              <a:t>Accommodate feedthrough for power, pressure control, etc.</a:t>
            </a:r>
          </a:p>
          <a:p>
            <a:pPr>
              <a:buClr>
                <a:srgbClr val="939393"/>
              </a:buClr>
              <a:buFont typeface="Arial"/>
              <a:buChar char="•"/>
            </a:pPr>
            <a:r>
              <a:rPr lang="en-US" b="1">
                <a:ea typeface="Cambria Math"/>
              </a:rPr>
              <a:t>Human Habitation is </a:t>
            </a:r>
            <a:r>
              <a:rPr lang="en-US" b="1" u="sng">
                <a:ea typeface="Cambria Math"/>
              </a:rPr>
              <a:t>not</a:t>
            </a:r>
            <a:r>
              <a:rPr lang="en-US" b="1">
                <a:ea typeface="Cambria Math"/>
              </a:rPr>
              <a:t> a requirement</a:t>
            </a:r>
          </a:p>
          <a:p>
            <a:pPr marL="0" indent="0">
              <a:buClr>
                <a:srgbClr val="939393"/>
              </a:buClr>
              <a:buNone/>
            </a:pPr>
            <a:endParaRPr lang="en-US">
              <a:ea typeface="Cambria Math"/>
            </a:endParaRPr>
          </a:p>
        </p:txBody>
      </p:sp>
      <p:sp>
        <p:nvSpPr>
          <p:cNvPr id="7" name="Title 2">
            <a:extLst>
              <a:ext uri="{FF2B5EF4-FFF2-40B4-BE49-F238E27FC236}">
                <a16:creationId xmlns:a16="http://schemas.microsoft.com/office/drawing/2014/main" id="{497B606A-FDED-60D0-DC56-7D477BCA6A78}"/>
              </a:ext>
            </a:extLst>
          </p:cNvPr>
          <p:cNvSpPr>
            <a:spLocks noGrp="1"/>
          </p:cNvSpPr>
          <p:nvPr>
            <p:ph type="title"/>
          </p:nvPr>
        </p:nvSpPr>
        <p:spPr>
          <a:xfrm>
            <a:off x="143219" y="0"/>
            <a:ext cx="7606090" cy="716097"/>
          </a:xfrm>
        </p:spPr>
        <p:txBody>
          <a:bodyPr>
            <a:noAutofit/>
          </a:bodyPr>
          <a:lstStyle/>
          <a:p>
            <a:r>
              <a:rPr lang="en-US">
                <a:latin typeface="Arial Nova"/>
                <a:ea typeface="UD Digi Kyokasho NK-B"/>
              </a:rPr>
              <a:t>Design Requirements</a:t>
            </a:r>
            <a:endParaRPr lang="en-US"/>
          </a:p>
        </p:txBody>
      </p:sp>
      <p:sp>
        <p:nvSpPr>
          <p:cNvPr id="2" name="Slide Number Placeholder 1">
            <a:extLst>
              <a:ext uri="{FF2B5EF4-FFF2-40B4-BE49-F238E27FC236}">
                <a16:creationId xmlns:a16="http://schemas.microsoft.com/office/drawing/2014/main" id="{4AC23509-73D5-F546-8B7C-5394241C8AF2}"/>
              </a:ext>
            </a:extLst>
          </p:cNvPr>
          <p:cNvSpPr>
            <a:spLocks noGrp="1"/>
          </p:cNvSpPr>
          <p:nvPr>
            <p:ph type="sldNum" sz="quarter" idx="12"/>
          </p:nvPr>
        </p:nvSpPr>
        <p:spPr/>
        <p:txBody>
          <a:bodyPr/>
          <a:lstStyle/>
          <a:p>
            <a:fld id="{63954337-777C-478F-BB37-379719107E1B}" type="slidenum">
              <a:rPr lang="en-US" smtClean="0"/>
              <a:pPr/>
              <a:t>5</a:t>
            </a:fld>
            <a:endParaRPr lang="en-US"/>
          </a:p>
        </p:txBody>
      </p:sp>
      <p:sp>
        <p:nvSpPr>
          <p:cNvPr id="6" name="TextBox 5">
            <a:extLst>
              <a:ext uri="{FF2B5EF4-FFF2-40B4-BE49-F238E27FC236}">
                <a16:creationId xmlns:a16="http://schemas.microsoft.com/office/drawing/2014/main" id="{FC8E3708-4147-6128-83E3-0435A83F99E2}"/>
              </a:ext>
            </a:extLst>
          </p:cNvPr>
          <p:cNvSpPr txBox="1"/>
          <p:nvPr/>
        </p:nvSpPr>
        <p:spPr>
          <a:xfrm>
            <a:off x="1062037" y="6365875"/>
            <a:ext cx="6773939" cy="230832"/>
          </a:xfrm>
          <a:prstGeom prst="rect">
            <a:avLst/>
          </a:prstGeom>
          <a:noFill/>
        </p:spPr>
        <p:txBody>
          <a:bodyPr wrap="square" lIns="0" tIns="0" rIns="0" bIns="0" rtlCol="0">
            <a:spAutoFit/>
          </a:bodyPr>
          <a:lstStyle/>
          <a:p>
            <a:pPr algn="l"/>
            <a:r>
              <a:rPr lang="en-US" sz="1500" baseline="30000" dirty="0">
                <a:solidFill>
                  <a:schemeClr val="bg2"/>
                </a:solidFill>
              </a:rPr>
              <a:t>1 </a:t>
            </a:r>
            <a:r>
              <a:rPr lang="en-US" sz="1500" dirty="0">
                <a:solidFill>
                  <a:schemeClr val="bg2"/>
                </a:solidFill>
              </a:rPr>
              <a:t>This requirement was later removed due to scope of project</a:t>
            </a:r>
          </a:p>
        </p:txBody>
      </p:sp>
    </p:spTree>
    <p:extLst>
      <p:ext uri="{BB962C8B-B14F-4D97-AF65-F5344CB8AC3E}">
        <p14:creationId xmlns:p14="http://schemas.microsoft.com/office/powerpoint/2010/main" val="119118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1B6DD-4B2C-2C6E-8BFD-29D8B0B3E7A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EDEE00-A23B-5312-C48B-3A12FE43C781}"/>
              </a:ext>
            </a:extLst>
          </p:cNvPr>
          <p:cNvSpPr>
            <a:spLocks noGrp="1"/>
          </p:cNvSpPr>
          <p:nvPr>
            <p:ph sz="quarter" idx="13"/>
          </p:nvPr>
        </p:nvSpPr>
        <p:spPr>
          <a:xfrm>
            <a:off x="143219" y="845504"/>
            <a:ext cx="5491348" cy="5166992"/>
          </a:xfrm>
        </p:spPr>
        <p:txBody>
          <a:bodyPr vert="horz" lIns="0" tIns="0" rIns="0" bIns="0" rtlCol="0" anchor="t">
            <a:normAutofit/>
          </a:bodyPr>
          <a:lstStyle/>
          <a:p>
            <a:pPr>
              <a:buClr>
                <a:srgbClr val="939393"/>
              </a:buClr>
              <a:buFont typeface="Arial"/>
              <a:buChar char="•"/>
            </a:pPr>
            <a:r>
              <a:rPr lang="en-US" sz="2000">
                <a:ea typeface="Cambria Math"/>
              </a:rPr>
              <a:t>Multi-shelled, inflatable structure</a:t>
            </a:r>
          </a:p>
          <a:p>
            <a:pPr>
              <a:buClr>
                <a:srgbClr val="939393"/>
              </a:buClr>
              <a:buFont typeface="Arial"/>
              <a:buChar char="•"/>
            </a:pPr>
            <a:r>
              <a:rPr lang="en-US" sz="2000">
                <a:ea typeface="Cambria Math"/>
              </a:rPr>
              <a:t>Two main components: clamp and shell</a:t>
            </a:r>
          </a:p>
          <a:p>
            <a:pPr>
              <a:buClr>
                <a:srgbClr val="939393"/>
              </a:buClr>
              <a:buFont typeface="Arial"/>
              <a:buChar char="•"/>
            </a:pPr>
            <a:r>
              <a:rPr lang="en-US" sz="2000">
                <a:ea typeface="Cambria Math"/>
              </a:rPr>
              <a:t>Utilizes fabric shells to allow for inflation and easy transportation</a:t>
            </a:r>
          </a:p>
          <a:p>
            <a:pPr>
              <a:buClr>
                <a:srgbClr val="939393"/>
              </a:buClr>
              <a:buFont typeface="Arial"/>
              <a:buChar char="•"/>
            </a:pPr>
            <a:r>
              <a:rPr lang="en-US" sz="2000">
                <a:ea typeface="Cambria Math"/>
              </a:rPr>
              <a:t>Pressure differential across each shell to reduce stress on fabrics</a:t>
            </a:r>
          </a:p>
          <a:p>
            <a:pPr>
              <a:buClr>
                <a:srgbClr val="939393"/>
              </a:buClr>
              <a:buFont typeface="Arial"/>
              <a:buChar char="•"/>
            </a:pPr>
            <a:r>
              <a:rPr lang="en-US" sz="2000">
                <a:ea typeface="Cambria Math"/>
              </a:rPr>
              <a:t>Modular and scalable design</a:t>
            </a:r>
          </a:p>
          <a:p>
            <a:pPr>
              <a:buClr>
                <a:srgbClr val="939393"/>
              </a:buClr>
              <a:buFont typeface="Arial"/>
              <a:buChar char="•"/>
            </a:pPr>
            <a:endParaRPr lang="en-US" sz="2000" i="1">
              <a:ea typeface="Cambria Math"/>
            </a:endParaRPr>
          </a:p>
        </p:txBody>
      </p:sp>
      <p:sp>
        <p:nvSpPr>
          <p:cNvPr id="7" name="Title 2">
            <a:extLst>
              <a:ext uri="{FF2B5EF4-FFF2-40B4-BE49-F238E27FC236}">
                <a16:creationId xmlns:a16="http://schemas.microsoft.com/office/drawing/2014/main" id="{2DBFF8F8-C190-384C-99C2-14D473F1C8C2}"/>
              </a:ext>
            </a:extLst>
          </p:cNvPr>
          <p:cNvSpPr>
            <a:spLocks noGrp="1"/>
          </p:cNvSpPr>
          <p:nvPr>
            <p:ph type="title"/>
          </p:nvPr>
        </p:nvSpPr>
        <p:spPr>
          <a:xfrm>
            <a:off x="143219" y="0"/>
            <a:ext cx="8511254" cy="716097"/>
          </a:xfrm>
        </p:spPr>
        <p:txBody>
          <a:bodyPr>
            <a:noAutofit/>
          </a:bodyPr>
          <a:lstStyle/>
          <a:p>
            <a:r>
              <a:rPr lang="en-US">
                <a:latin typeface="Arial Nova"/>
                <a:ea typeface="UD Digi Kyokasho NK-B"/>
              </a:rPr>
              <a:t>Proposed Design Concept: The Bubble</a:t>
            </a:r>
            <a:endParaRPr lang="en-US"/>
          </a:p>
        </p:txBody>
      </p:sp>
      <p:sp>
        <p:nvSpPr>
          <p:cNvPr id="2" name="Slide Number Placeholder 1">
            <a:extLst>
              <a:ext uri="{FF2B5EF4-FFF2-40B4-BE49-F238E27FC236}">
                <a16:creationId xmlns:a16="http://schemas.microsoft.com/office/drawing/2014/main" id="{FB4DFCEE-3BE1-F617-B76D-30B3394F8872}"/>
              </a:ext>
            </a:extLst>
          </p:cNvPr>
          <p:cNvSpPr>
            <a:spLocks noGrp="1"/>
          </p:cNvSpPr>
          <p:nvPr>
            <p:ph type="sldNum" sz="quarter" idx="12"/>
          </p:nvPr>
        </p:nvSpPr>
        <p:spPr/>
        <p:txBody>
          <a:bodyPr/>
          <a:lstStyle/>
          <a:p>
            <a:fld id="{63954337-777C-478F-BB37-379719107E1B}" type="slidenum">
              <a:rPr lang="en-US" smtClean="0"/>
              <a:pPr/>
              <a:t>6</a:t>
            </a:fld>
            <a:endParaRPr lang="en-US"/>
          </a:p>
        </p:txBody>
      </p:sp>
      <p:grpSp>
        <p:nvGrpSpPr>
          <p:cNvPr id="46" name="Group 45">
            <a:extLst>
              <a:ext uri="{FF2B5EF4-FFF2-40B4-BE49-F238E27FC236}">
                <a16:creationId xmlns:a16="http://schemas.microsoft.com/office/drawing/2014/main" id="{A1DDA6EB-1569-ED09-6981-73D78576326F}"/>
              </a:ext>
            </a:extLst>
          </p:cNvPr>
          <p:cNvGrpSpPr/>
          <p:nvPr/>
        </p:nvGrpSpPr>
        <p:grpSpPr>
          <a:xfrm>
            <a:off x="1189605" y="3705169"/>
            <a:ext cx="9723120" cy="2006987"/>
            <a:chOff x="1172210" y="4028441"/>
            <a:chExt cx="9723120" cy="2006987"/>
          </a:xfrm>
        </p:grpSpPr>
        <p:grpSp>
          <p:nvGrpSpPr>
            <p:cNvPr id="44" name="Group 43">
              <a:extLst>
                <a:ext uri="{FF2B5EF4-FFF2-40B4-BE49-F238E27FC236}">
                  <a16:creationId xmlns:a16="http://schemas.microsoft.com/office/drawing/2014/main" id="{158F9C13-A9E7-A1E5-729D-DAC85769493B}"/>
                </a:ext>
              </a:extLst>
            </p:cNvPr>
            <p:cNvGrpSpPr/>
            <p:nvPr/>
          </p:nvGrpSpPr>
          <p:grpSpPr>
            <a:xfrm>
              <a:off x="1172210" y="4028441"/>
              <a:ext cx="9723120" cy="1844040"/>
              <a:chOff x="1172210" y="4028441"/>
              <a:chExt cx="9723120" cy="1844040"/>
            </a:xfrm>
          </p:grpSpPr>
          <p:pic>
            <p:nvPicPr>
              <p:cNvPr id="11" name="Picture 10">
                <a:extLst>
                  <a:ext uri="{FF2B5EF4-FFF2-40B4-BE49-F238E27FC236}">
                    <a16:creationId xmlns:a16="http://schemas.microsoft.com/office/drawing/2014/main" id="{2C5FF92F-19ED-4225-5C39-FDA93A63C85F}"/>
                  </a:ext>
                </a:extLst>
              </p:cNvPr>
              <p:cNvPicPr>
                <a:picLocks noChangeAspect="1"/>
              </p:cNvPicPr>
              <p:nvPr/>
            </p:nvPicPr>
            <p:blipFill>
              <a:blip r:embed="rId3" cstate="print">
                <a:extLst>
                  <a:ext uri="{28A0092B-C50C-407E-A947-70E740481C1C}">
                    <a14:useLocalDpi xmlns:a14="http://schemas.microsoft.com/office/drawing/2010/main" val="0"/>
                  </a:ext>
                </a:extLst>
              </a:blip>
              <a:srcRect l="8327" t="-130" r="11349" b="67343"/>
              <a:stretch/>
            </p:blipFill>
            <p:spPr>
              <a:xfrm>
                <a:off x="1172210" y="4028441"/>
                <a:ext cx="9723120" cy="1844040"/>
              </a:xfrm>
              <a:prstGeom prst="rect">
                <a:avLst/>
              </a:prstGeom>
            </p:spPr>
          </p:pic>
          <p:cxnSp>
            <p:nvCxnSpPr>
              <p:cNvPr id="17" name="Straight Arrow Connector 16">
                <a:extLst>
                  <a:ext uri="{FF2B5EF4-FFF2-40B4-BE49-F238E27FC236}">
                    <a16:creationId xmlns:a16="http://schemas.microsoft.com/office/drawing/2014/main" id="{06C39320-20F5-C881-072C-22D5DF6AC92E}"/>
                  </a:ext>
                </a:extLst>
              </p:cNvPr>
              <p:cNvCxnSpPr/>
              <p:nvPr/>
            </p:nvCxnSpPr>
            <p:spPr>
              <a:xfrm flipV="1">
                <a:off x="4715510" y="4235450"/>
                <a:ext cx="160020" cy="2781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AB853E6-F474-0456-1142-D8FB548F9EEC}"/>
                  </a:ext>
                </a:extLst>
              </p:cNvPr>
              <p:cNvCxnSpPr>
                <a:cxnSpLocks/>
              </p:cNvCxnSpPr>
              <p:nvPr/>
            </p:nvCxnSpPr>
            <p:spPr>
              <a:xfrm flipH="1">
                <a:off x="4521200" y="4555490"/>
                <a:ext cx="171450" cy="279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C0D6F5-2ABE-B2B8-1F6C-6B3139A045F1}"/>
                  </a:ext>
                </a:extLst>
              </p:cNvPr>
              <p:cNvCxnSpPr/>
              <p:nvPr/>
            </p:nvCxnSpPr>
            <p:spPr>
              <a:xfrm>
                <a:off x="7150100" y="4601210"/>
                <a:ext cx="187960" cy="2336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C61A0D8-E05D-9D1A-4216-D3BDD76CF338}"/>
                  </a:ext>
                </a:extLst>
              </p:cNvPr>
              <p:cNvSpPr txBox="1"/>
              <p:nvPr/>
            </p:nvSpPr>
            <p:spPr>
              <a:xfrm>
                <a:off x="8091170" y="4803140"/>
                <a:ext cx="1284006" cy="230832"/>
              </a:xfrm>
              <a:prstGeom prst="rect">
                <a:avLst/>
              </a:prstGeom>
              <a:noFill/>
              <a:ln>
                <a:solidFill>
                  <a:schemeClr val="accent1"/>
                </a:solidFill>
              </a:ln>
            </p:spPr>
            <p:txBody>
              <a:bodyPr wrap="none" lIns="0" tIns="0" rIns="0" bIns="0" rtlCol="0">
                <a:spAutoFit/>
              </a:bodyPr>
              <a:lstStyle/>
              <a:p>
                <a:pPr algn="l"/>
                <a:r>
                  <a:rPr lang="en-US" sz="1500"/>
                  <a:t>1 atm Pressure</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5097FF1-9162-7D07-02C1-3DF787085AE6}"/>
                      </a:ext>
                    </a:extLst>
                  </p:cNvPr>
                  <p:cNvSpPr txBox="1"/>
                  <p:nvPr/>
                </p:nvSpPr>
                <p:spPr>
                  <a:xfrm>
                    <a:off x="6617558" y="4742557"/>
                    <a:ext cx="611771" cy="184666"/>
                  </a:xfrm>
                  <a:prstGeom prst="rect">
                    <a:avLst/>
                  </a:prstGeom>
                  <a:solidFill>
                    <a:schemeClr val="bg2"/>
                  </a:solidFill>
                  <a:ln>
                    <a:solidFill>
                      <a:schemeClr val="accent1"/>
                    </a:solidFill>
                  </a:ln>
                </p:spPr>
                <p:txBody>
                  <a:bodyPr wrap="none" lIns="0" tIns="0" rIns="0" bIns="0" rtlCol="0">
                    <a:spAutoFit/>
                  </a:bodyPr>
                  <a:lstStyle/>
                  <a:p>
                    <a:pPr algn="l"/>
                    <a:r>
                      <a:rPr lang="en-US" sz="1200"/>
                      <a:t>1 atm </a:t>
                    </a:r>
                    <a14:m>
                      <m:oMath xmlns:m="http://schemas.openxmlformats.org/officeDocument/2006/math">
                        <m:r>
                          <a:rPr lang="en-US" sz="1200" b="0" i="1" smtClean="0">
                            <a:latin typeface="Cambria Math" panose="02040503050406030204" pitchFamily="18" charset="0"/>
                          </a:rPr>
                          <m:t>∆</m:t>
                        </m:r>
                        <m:r>
                          <a:rPr lang="en-US" sz="1200" b="0" i="1" smtClean="0">
                            <a:latin typeface="Cambria Math" panose="02040503050406030204" pitchFamily="18" charset="0"/>
                          </a:rPr>
                          <m:t>𝑃</m:t>
                        </m:r>
                      </m:oMath>
                    </a14:m>
                    <a:endParaRPr lang="en-US" sz="1200"/>
                  </a:p>
                </p:txBody>
              </p:sp>
            </mc:Choice>
            <mc:Fallback xmlns="">
              <p:sp>
                <p:nvSpPr>
                  <p:cNvPr id="24" name="TextBox 23">
                    <a:extLst>
                      <a:ext uri="{FF2B5EF4-FFF2-40B4-BE49-F238E27FC236}">
                        <a16:creationId xmlns:a16="http://schemas.microsoft.com/office/drawing/2014/main" id="{05097FF1-9162-7D07-02C1-3DF787085AE6}"/>
                      </a:ext>
                    </a:extLst>
                  </p:cNvPr>
                  <p:cNvSpPr txBox="1">
                    <a:spLocks noRot="1" noChangeAspect="1" noMove="1" noResize="1" noEditPoints="1" noAdjustHandles="1" noChangeArrowheads="1" noChangeShapeType="1" noTextEdit="1"/>
                  </p:cNvSpPr>
                  <p:nvPr/>
                </p:nvSpPr>
                <p:spPr>
                  <a:xfrm>
                    <a:off x="6617558" y="4742557"/>
                    <a:ext cx="611771" cy="184666"/>
                  </a:xfrm>
                  <a:prstGeom prst="rect">
                    <a:avLst/>
                  </a:prstGeom>
                  <a:blipFill>
                    <a:blip r:embed="rId4"/>
                    <a:stretch>
                      <a:fillRect l="-13592" t="-21875" r="-5825" b="-43750"/>
                    </a:stretch>
                  </a:blipFill>
                  <a:ln>
                    <a:solidFill>
                      <a:schemeClr val="accent1"/>
                    </a:solidFill>
                  </a:ln>
                </p:spPr>
                <p:txBody>
                  <a:bodyPr/>
                  <a:lstStyle/>
                  <a:p>
                    <a:r>
                      <a:rPr lang="en-US">
                        <a:noFill/>
                      </a:rPr>
                      <a:t> </a:t>
                    </a:r>
                  </a:p>
                </p:txBody>
              </p:sp>
            </mc:Fallback>
          </mc:AlternateContent>
          <p:sp>
            <p:nvSpPr>
              <p:cNvPr id="39" name="TextBox 38">
                <a:extLst>
                  <a:ext uri="{FF2B5EF4-FFF2-40B4-BE49-F238E27FC236}">
                    <a16:creationId xmlns:a16="http://schemas.microsoft.com/office/drawing/2014/main" id="{3B46D12E-5B6E-7DAA-72C6-7D7602BFA61E}"/>
                  </a:ext>
                </a:extLst>
              </p:cNvPr>
              <p:cNvSpPr txBox="1"/>
              <p:nvPr/>
            </p:nvSpPr>
            <p:spPr>
              <a:xfrm>
                <a:off x="2937280" y="4834890"/>
                <a:ext cx="1284006" cy="230832"/>
              </a:xfrm>
              <a:prstGeom prst="rect">
                <a:avLst/>
              </a:prstGeom>
              <a:noFill/>
              <a:ln>
                <a:solidFill>
                  <a:schemeClr val="accent1"/>
                </a:solidFill>
              </a:ln>
            </p:spPr>
            <p:txBody>
              <a:bodyPr wrap="none" lIns="0" tIns="0" rIns="0" bIns="0" rtlCol="0">
                <a:spAutoFit/>
              </a:bodyPr>
              <a:lstStyle/>
              <a:p>
                <a:pPr algn="l"/>
                <a:r>
                  <a:rPr lang="en-US" sz="1500"/>
                  <a:t>1 atm Pressure</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A09A745-682F-403C-602B-FAC00C62D4DB}"/>
                      </a:ext>
                    </a:extLst>
                  </p:cNvPr>
                  <p:cNvSpPr txBox="1"/>
                  <p:nvPr/>
                </p:nvSpPr>
                <p:spPr>
                  <a:xfrm>
                    <a:off x="4638506" y="4695190"/>
                    <a:ext cx="735201" cy="184666"/>
                  </a:xfrm>
                  <a:prstGeom prst="rect">
                    <a:avLst/>
                  </a:prstGeom>
                  <a:solidFill>
                    <a:schemeClr val="bg2"/>
                  </a:solidFill>
                  <a:ln>
                    <a:solidFill>
                      <a:schemeClr val="accent1"/>
                    </a:solidFill>
                  </a:ln>
                </p:spPr>
                <p:txBody>
                  <a:bodyPr wrap="none" lIns="0" tIns="0" rIns="0" bIns="0" rtlCol="0">
                    <a:spAutoFit/>
                  </a:bodyPr>
                  <a:lstStyle/>
                  <a:p>
                    <a:pPr algn="l"/>
                    <a:r>
                      <a:rPr lang="en-US" sz="1200"/>
                      <a:t>0.5 atm </a:t>
                    </a:r>
                    <a14:m>
                      <m:oMath xmlns:m="http://schemas.openxmlformats.org/officeDocument/2006/math">
                        <m:r>
                          <a:rPr lang="en-US" sz="1200" b="0" i="1" smtClean="0">
                            <a:latin typeface="Cambria Math" panose="02040503050406030204" pitchFamily="18" charset="0"/>
                          </a:rPr>
                          <m:t>∆</m:t>
                        </m:r>
                        <m:r>
                          <a:rPr lang="en-US" sz="1200" b="0" i="1" smtClean="0">
                            <a:latin typeface="Cambria Math" panose="02040503050406030204" pitchFamily="18" charset="0"/>
                          </a:rPr>
                          <m:t>𝑃</m:t>
                        </m:r>
                      </m:oMath>
                    </a14:m>
                    <a:endParaRPr lang="en-US" sz="1200"/>
                  </a:p>
                </p:txBody>
              </p:sp>
            </mc:Choice>
            <mc:Fallback xmlns="">
              <p:sp>
                <p:nvSpPr>
                  <p:cNvPr id="42" name="TextBox 41">
                    <a:extLst>
                      <a:ext uri="{FF2B5EF4-FFF2-40B4-BE49-F238E27FC236}">
                        <a16:creationId xmlns:a16="http://schemas.microsoft.com/office/drawing/2014/main" id="{0A09A745-682F-403C-602B-FAC00C62D4DB}"/>
                      </a:ext>
                    </a:extLst>
                  </p:cNvPr>
                  <p:cNvSpPr txBox="1">
                    <a:spLocks noRot="1" noChangeAspect="1" noMove="1" noResize="1" noEditPoints="1" noAdjustHandles="1" noChangeArrowheads="1" noChangeShapeType="1" noTextEdit="1"/>
                  </p:cNvSpPr>
                  <p:nvPr/>
                </p:nvSpPr>
                <p:spPr>
                  <a:xfrm>
                    <a:off x="4638506" y="4695190"/>
                    <a:ext cx="735201" cy="184666"/>
                  </a:xfrm>
                  <a:prstGeom prst="rect">
                    <a:avLst/>
                  </a:prstGeom>
                  <a:blipFill>
                    <a:blip r:embed="rId5"/>
                    <a:stretch>
                      <a:fillRect l="-12295" t="-21875" r="-5738" b="-46875"/>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4B3CAA5-A564-1AD4-1512-DE56FCA39177}"/>
                      </a:ext>
                    </a:extLst>
                  </p:cNvPr>
                  <p:cNvSpPr txBox="1"/>
                  <p:nvPr/>
                </p:nvSpPr>
                <p:spPr>
                  <a:xfrm>
                    <a:off x="4025716" y="4187686"/>
                    <a:ext cx="735201" cy="184666"/>
                  </a:xfrm>
                  <a:prstGeom prst="rect">
                    <a:avLst/>
                  </a:prstGeom>
                  <a:solidFill>
                    <a:schemeClr val="bg2"/>
                  </a:solidFill>
                  <a:ln>
                    <a:solidFill>
                      <a:schemeClr val="accent1"/>
                    </a:solidFill>
                  </a:ln>
                </p:spPr>
                <p:txBody>
                  <a:bodyPr wrap="none" lIns="0" tIns="0" rIns="0" bIns="0" rtlCol="0">
                    <a:spAutoFit/>
                  </a:bodyPr>
                  <a:lstStyle/>
                  <a:p>
                    <a:pPr algn="l"/>
                    <a:r>
                      <a:rPr lang="en-US" sz="1200"/>
                      <a:t>0.5 atm </a:t>
                    </a:r>
                    <a14:m>
                      <m:oMath xmlns:m="http://schemas.openxmlformats.org/officeDocument/2006/math">
                        <m:r>
                          <a:rPr lang="en-US" sz="1200" b="0" i="1" smtClean="0">
                            <a:latin typeface="Cambria Math" panose="02040503050406030204" pitchFamily="18" charset="0"/>
                          </a:rPr>
                          <m:t>∆</m:t>
                        </m:r>
                        <m:r>
                          <a:rPr lang="en-US" sz="1200" b="0" i="1" smtClean="0">
                            <a:latin typeface="Cambria Math" panose="02040503050406030204" pitchFamily="18" charset="0"/>
                          </a:rPr>
                          <m:t>𝑃</m:t>
                        </m:r>
                      </m:oMath>
                    </a14:m>
                    <a:endParaRPr lang="en-US" sz="1200"/>
                  </a:p>
                </p:txBody>
              </p:sp>
            </mc:Choice>
            <mc:Fallback xmlns="">
              <p:sp>
                <p:nvSpPr>
                  <p:cNvPr id="43" name="TextBox 42">
                    <a:extLst>
                      <a:ext uri="{FF2B5EF4-FFF2-40B4-BE49-F238E27FC236}">
                        <a16:creationId xmlns:a16="http://schemas.microsoft.com/office/drawing/2014/main" id="{14B3CAA5-A564-1AD4-1512-DE56FCA39177}"/>
                      </a:ext>
                    </a:extLst>
                  </p:cNvPr>
                  <p:cNvSpPr txBox="1">
                    <a:spLocks noRot="1" noChangeAspect="1" noMove="1" noResize="1" noEditPoints="1" noAdjustHandles="1" noChangeArrowheads="1" noChangeShapeType="1" noTextEdit="1"/>
                  </p:cNvSpPr>
                  <p:nvPr/>
                </p:nvSpPr>
                <p:spPr>
                  <a:xfrm>
                    <a:off x="4025716" y="4187686"/>
                    <a:ext cx="735201" cy="184666"/>
                  </a:xfrm>
                  <a:prstGeom prst="rect">
                    <a:avLst/>
                  </a:prstGeom>
                  <a:blipFill>
                    <a:blip r:embed="rId6"/>
                    <a:stretch>
                      <a:fillRect l="-11382" t="-21875" r="-4878" b="-43750"/>
                    </a:stretch>
                  </a:blipFill>
                  <a:ln>
                    <a:solidFill>
                      <a:schemeClr val="accent1"/>
                    </a:solidFill>
                  </a:ln>
                </p:spPr>
                <p:txBody>
                  <a:bodyPr/>
                  <a:lstStyle/>
                  <a:p>
                    <a:r>
                      <a:rPr lang="en-US">
                        <a:noFill/>
                      </a:rPr>
                      <a:t> </a:t>
                    </a:r>
                  </a:p>
                </p:txBody>
              </p:sp>
            </mc:Fallback>
          </mc:AlternateContent>
        </p:grpSp>
        <p:sp>
          <p:nvSpPr>
            <p:cNvPr id="45" name="TextBox 44">
              <a:extLst>
                <a:ext uri="{FF2B5EF4-FFF2-40B4-BE49-F238E27FC236}">
                  <a16:creationId xmlns:a16="http://schemas.microsoft.com/office/drawing/2014/main" id="{2AFF0BFB-39A5-AB87-26A2-B8446EB81DF4}"/>
                </a:ext>
              </a:extLst>
            </p:cNvPr>
            <p:cNvSpPr txBox="1"/>
            <p:nvPr/>
          </p:nvSpPr>
          <p:spPr>
            <a:xfrm>
              <a:off x="2064574" y="5850762"/>
              <a:ext cx="7938392" cy="184666"/>
            </a:xfrm>
            <a:prstGeom prst="rect">
              <a:avLst/>
            </a:prstGeom>
            <a:noFill/>
          </p:spPr>
          <p:txBody>
            <a:bodyPr wrap="none" lIns="0" tIns="0" rIns="0" bIns="0" rtlCol="0">
              <a:spAutoFit/>
            </a:bodyPr>
            <a:lstStyle/>
            <a:p>
              <a:pPr algn="ctr"/>
              <a:r>
                <a:rPr lang="en-US" sz="1200"/>
                <a:t>Figure 3. Multiple shells allows for the pressure across each shell to be a partial pressure of the desired total pressure</a:t>
              </a:r>
            </a:p>
          </p:txBody>
        </p:sp>
      </p:grpSp>
      <p:grpSp>
        <p:nvGrpSpPr>
          <p:cNvPr id="6" name="Group 5">
            <a:extLst>
              <a:ext uri="{FF2B5EF4-FFF2-40B4-BE49-F238E27FC236}">
                <a16:creationId xmlns:a16="http://schemas.microsoft.com/office/drawing/2014/main" id="{FF81247F-2BD5-9A17-7A2F-62B1BC2006AD}"/>
              </a:ext>
            </a:extLst>
          </p:cNvPr>
          <p:cNvGrpSpPr/>
          <p:nvPr/>
        </p:nvGrpSpPr>
        <p:grpSpPr>
          <a:xfrm>
            <a:off x="5630171" y="1062393"/>
            <a:ext cx="6374028" cy="2667831"/>
            <a:chOff x="5634567" y="358048"/>
            <a:chExt cx="6374028" cy="2667831"/>
          </a:xfrm>
        </p:grpSpPr>
        <p:pic>
          <p:nvPicPr>
            <p:cNvPr id="3" name="Picture 2" descr="A black and white image of a robotic arm&#10;&#10;AI-generated content may be incorrect.">
              <a:extLst>
                <a:ext uri="{FF2B5EF4-FFF2-40B4-BE49-F238E27FC236}">
                  <a16:creationId xmlns:a16="http://schemas.microsoft.com/office/drawing/2014/main" id="{5915CF3D-15D2-8855-E659-F23E7A224948}"/>
                </a:ext>
              </a:extLst>
            </p:cNvPr>
            <p:cNvPicPr>
              <a:picLocks noChangeAspect="1"/>
            </p:cNvPicPr>
            <p:nvPr/>
          </p:nvPicPr>
          <p:blipFill>
            <a:blip r:embed="rId7"/>
            <a:stretch>
              <a:fillRect/>
            </a:stretch>
          </p:blipFill>
          <p:spPr>
            <a:xfrm>
              <a:off x="5634567" y="358048"/>
              <a:ext cx="6374028" cy="2509246"/>
            </a:xfrm>
            <a:prstGeom prst="rect">
              <a:avLst/>
            </a:prstGeom>
          </p:spPr>
        </p:pic>
        <p:sp>
          <p:nvSpPr>
            <p:cNvPr id="5" name="TextBox 4">
              <a:extLst>
                <a:ext uri="{FF2B5EF4-FFF2-40B4-BE49-F238E27FC236}">
                  <a16:creationId xmlns:a16="http://schemas.microsoft.com/office/drawing/2014/main" id="{5A79C667-8F6B-DD04-3823-84798CFA02A3}"/>
                </a:ext>
              </a:extLst>
            </p:cNvPr>
            <p:cNvSpPr txBox="1"/>
            <p:nvPr/>
          </p:nvSpPr>
          <p:spPr>
            <a:xfrm>
              <a:off x="7013481" y="2841213"/>
              <a:ext cx="3482965" cy="184666"/>
            </a:xfrm>
            <a:prstGeom prst="rect">
              <a:avLst/>
            </a:prstGeom>
            <a:noFill/>
          </p:spPr>
          <p:txBody>
            <a:bodyPr wrap="square" lIns="0" tIns="0" rIns="0" bIns="0" rtlCol="0">
              <a:spAutoFit/>
            </a:bodyPr>
            <a:lstStyle/>
            <a:p>
              <a:pPr algn="ctr"/>
              <a:r>
                <a:rPr lang="en-US" sz="1200" dirty="0"/>
                <a:t>Figure 2. Diagram of proposed Bubble concept </a:t>
              </a:r>
            </a:p>
          </p:txBody>
        </p:sp>
      </p:grpSp>
    </p:spTree>
    <p:extLst>
      <p:ext uri="{BB962C8B-B14F-4D97-AF65-F5344CB8AC3E}">
        <p14:creationId xmlns:p14="http://schemas.microsoft.com/office/powerpoint/2010/main" val="4687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88E01-B152-9E37-1F8A-716F415626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599F3B-3AC4-EAE0-D8C8-A445B34023A4}"/>
              </a:ext>
            </a:extLst>
          </p:cNvPr>
          <p:cNvSpPr>
            <a:spLocks noGrp="1"/>
          </p:cNvSpPr>
          <p:nvPr>
            <p:ph type="title"/>
          </p:nvPr>
        </p:nvSpPr>
        <p:spPr>
          <a:xfrm>
            <a:off x="457200" y="2867119"/>
            <a:ext cx="11277600" cy="1123761"/>
          </a:xfrm>
        </p:spPr>
        <p:txBody>
          <a:bodyPr anchor="ctr"/>
          <a:lstStyle/>
          <a:p>
            <a:pPr algn="ctr"/>
            <a:r>
              <a:rPr lang="en-US">
                <a:latin typeface="Arial Nova"/>
                <a:ea typeface="UD Digi Kyokasho NK-B"/>
              </a:rPr>
              <a:t>Design Constraints</a:t>
            </a:r>
            <a:endParaRPr lang="en-US"/>
          </a:p>
        </p:txBody>
      </p:sp>
      <p:sp>
        <p:nvSpPr>
          <p:cNvPr id="2" name="Slide Number Placeholder 1">
            <a:extLst>
              <a:ext uri="{FF2B5EF4-FFF2-40B4-BE49-F238E27FC236}">
                <a16:creationId xmlns:a16="http://schemas.microsoft.com/office/drawing/2014/main" id="{0CC3D331-4499-3CDE-DBDE-C0E0FF3F34BA}"/>
              </a:ext>
            </a:extLst>
          </p:cNvPr>
          <p:cNvSpPr>
            <a:spLocks noGrp="1"/>
          </p:cNvSpPr>
          <p:nvPr>
            <p:ph type="sldNum" sz="quarter" idx="12"/>
          </p:nvPr>
        </p:nvSpPr>
        <p:spPr/>
        <p:txBody>
          <a:bodyPr/>
          <a:lstStyle/>
          <a:p>
            <a:fld id="{63954337-777C-478F-BB37-379719107E1B}" type="slidenum">
              <a:rPr lang="en-US" smtClean="0"/>
              <a:pPr/>
              <a:t>7</a:t>
            </a:fld>
            <a:endParaRPr lang="en-US"/>
          </a:p>
        </p:txBody>
      </p:sp>
    </p:spTree>
    <p:extLst>
      <p:ext uri="{BB962C8B-B14F-4D97-AF65-F5344CB8AC3E}">
        <p14:creationId xmlns:p14="http://schemas.microsoft.com/office/powerpoint/2010/main" val="40150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8A7C2-ABD4-BA3C-0082-EECAD33F354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631313-B4FD-AE5C-D100-920465C0F7C6}"/>
              </a:ext>
            </a:extLst>
          </p:cNvPr>
          <p:cNvSpPr>
            <a:spLocks noGrp="1"/>
          </p:cNvSpPr>
          <p:nvPr>
            <p:ph sz="quarter" idx="13"/>
          </p:nvPr>
        </p:nvSpPr>
        <p:spPr>
          <a:xfrm>
            <a:off x="143218" y="845504"/>
            <a:ext cx="7056571" cy="5166992"/>
          </a:xfrm>
        </p:spPr>
        <p:txBody>
          <a:bodyPr vert="horz" lIns="0" tIns="0" rIns="0" bIns="0" rtlCol="0" anchor="t">
            <a:normAutofit fontScale="92500" lnSpcReduction="10000"/>
          </a:bodyPr>
          <a:lstStyle/>
          <a:p>
            <a:pPr>
              <a:buClr>
                <a:srgbClr val="939393"/>
              </a:buClr>
            </a:pPr>
            <a:r>
              <a:rPr lang="en-US" sz="2000" dirty="0"/>
              <a:t>Lunar Regolith Dust</a:t>
            </a:r>
          </a:p>
          <a:p>
            <a:pPr lvl="1">
              <a:buClr>
                <a:srgbClr val="939393"/>
              </a:buClr>
            </a:pPr>
            <a:r>
              <a:rPr lang="en-US" sz="1600" dirty="0"/>
              <a:t>Highly abrasive and adherent, sharp as glass</a:t>
            </a:r>
          </a:p>
          <a:p>
            <a:pPr lvl="1">
              <a:buClr>
                <a:srgbClr val="939393"/>
              </a:buClr>
            </a:pPr>
            <a:r>
              <a:rPr lang="en-US" sz="1600" dirty="0"/>
              <a:t>Rips spacesuits</a:t>
            </a:r>
          </a:p>
          <a:p>
            <a:pPr lvl="1">
              <a:buClr>
                <a:srgbClr val="939393"/>
              </a:buClr>
            </a:pPr>
            <a:r>
              <a:rPr lang="en-US" sz="1600" dirty="0"/>
              <a:t>Clogs mechanism</a:t>
            </a:r>
          </a:p>
          <a:p>
            <a:pPr>
              <a:buClr>
                <a:srgbClr val="939393"/>
              </a:buClr>
            </a:pPr>
            <a:r>
              <a:rPr lang="en-US" sz="2000" b="1" dirty="0"/>
              <a:t>Micrometeorite Impacts [1]</a:t>
            </a:r>
          </a:p>
          <a:p>
            <a:pPr lvl="1">
              <a:buClr>
                <a:srgbClr val="939393"/>
              </a:buClr>
            </a:pPr>
            <a:r>
              <a:rPr lang="en-US" sz="1600" dirty="0"/>
              <a:t>Like microscopic bullets, pose a risk of puncturing shells</a:t>
            </a:r>
          </a:p>
          <a:p>
            <a:pPr lvl="1">
              <a:buClr>
                <a:srgbClr val="939393"/>
              </a:buClr>
            </a:pPr>
            <a:r>
              <a:rPr lang="en-US" sz="1600" dirty="0"/>
              <a:t>Most have diameters on the order of microns</a:t>
            </a:r>
          </a:p>
          <a:p>
            <a:pPr lvl="1">
              <a:buClr>
                <a:srgbClr val="939393"/>
              </a:buClr>
            </a:pPr>
            <a:r>
              <a:rPr lang="en-US" sz="1600" dirty="0"/>
              <a:t>Impact velocity excess of 100 km/s</a:t>
            </a:r>
          </a:p>
          <a:p>
            <a:pPr>
              <a:buClr>
                <a:srgbClr val="939393"/>
              </a:buClr>
            </a:pPr>
            <a:r>
              <a:rPr lang="en-US" sz="2000" dirty="0"/>
              <a:t>Moonquakes [2]</a:t>
            </a:r>
          </a:p>
          <a:p>
            <a:pPr lvl="1">
              <a:buClr>
                <a:srgbClr val="939393"/>
              </a:buClr>
            </a:pPr>
            <a:r>
              <a:rPr lang="en-US" sz="1600" dirty="0"/>
              <a:t>Lunar equivalent of earthquakes</a:t>
            </a:r>
          </a:p>
          <a:p>
            <a:pPr lvl="1">
              <a:buClr>
                <a:srgbClr val="939393"/>
              </a:buClr>
            </a:pPr>
            <a:r>
              <a:rPr lang="en-US" sz="1600" dirty="0"/>
              <a:t>Data collected during Apollo missions</a:t>
            </a:r>
          </a:p>
          <a:p>
            <a:pPr lvl="1">
              <a:buClr>
                <a:srgbClr val="939393"/>
              </a:buClr>
            </a:pPr>
            <a:r>
              <a:rPr lang="en-US" sz="1600" dirty="0"/>
              <a:t>Prolonged duration</a:t>
            </a:r>
          </a:p>
          <a:p>
            <a:pPr>
              <a:buClr>
                <a:srgbClr val="939393"/>
              </a:buClr>
            </a:pPr>
            <a:r>
              <a:rPr lang="en-US" sz="2000" b="1" dirty="0"/>
              <a:t>Thermal</a:t>
            </a:r>
          </a:p>
          <a:p>
            <a:pPr lvl="1">
              <a:buClr>
                <a:srgbClr val="939393"/>
              </a:buClr>
            </a:pPr>
            <a:r>
              <a:rPr lang="en-US" sz="1600" dirty="0"/>
              <a:t>Surface temperature of the lunar surface ranges from -274 F</a:t>
            </a:r>
            <a:r>
              <a:rPr lang="en-US" sz="1600" dirty="0">
                <a:latin typeface="Times New Roman" panose="02020603050405020304" pitchFamily="18" charset="0"/>
                <a:cs typeface="Times New Roman" panose="02020603050405020304" pitchFamily="18" charset="0"/>
              </a:rPr>
              <a:t>°</a:t>
            </a:r>
            <a:r>
              <a:rPr lang="en-US" sz="1600" dirty="0"/>
              <a:t> to 135 F</a:t>
            </a:r>
            <a:r>
              <a:rPr lang="en-US" sz="1600" dirty="0">
                <a:latin typeface="Times New Roman" panose="02020603050405020304" pitchFamily="18" charset="0"/>
                <a:cs typeface="Times New Roman" panose="02020603050405020304" pitchFamily="18" charset="0"/>
              </a:rPr>
              <a:t>°</a:t>
            </a:r>
          </a:p>
          <a:p>
            <a:pPr lvl="1">
              <a:buClr>
                <a:srgbClr val="939393"/>
              </a:buClr>
            </a:pPr>
            <a:r>
              <a:rPr lang="en-US" sz="1600" dirty="0"/>
              <a:t>Lunar cycle is about one month</a:t>
            </a:r>
          </a:p>
          <a:p>
            <a:pPr>
              <a:buClr>
                <a:srgbClr val="939393"/>
              </a:buClr>
            </a:pPr>
            <a:r>
              <a:rPr lang="en-US" sz="2000" dirty="0"/>
              <a:t>Radiation Material Degradation</a:t>
            </a:r>
          </a:p>
          <a:p>
            <a:pPr lvl="1">
              <a:buClr>
                <a:srgbClr val="939393"/>
              </a:buClr>
            </a:pPr>
            <a:r>
              <a:rPr lang="en-US" sz="1600" dirty="0"/>
              <a:t>Lack of atmosphere leads to intense heating of exposed surfaces</a:t>
            </a:r>
          </a:p>
          <a:p>
            <a:pPr lvl="1">
              <a:buClr>
                <a:srgbClr val="939393"/>
              </a:buClr>
            </a:pPr>
            <a:r>
              <a:rPr lang="en-US" sz="1600" dirty="0">
                <a:ea typeface="+mn-lt"/>
                <a:cs typeface="+mn-lt"/>
              </a:rPr>
              <a:t>Solar radiation degrades structural integrity</a:t>
            </a:r>
          </a:p>
        </p:txBody>
      </p:sp>
      <p:sp>
        <p:nvSpPr>
          <p:cNvPr id="7" name="Title 2">
            <a:extLst>
              <a:ext uri="{FF2B5EF4-FFF2-40B4-BE49-F238E27FC236}">
                <a16:creationId xmlns:a16="http://schemas.microsoft.com/office/drawing/2014/main" id="{2A3655BC-182B-9834-EA82-654FB61727E1}"/>
              </a:ext>
            </a:extLst>
          </p:cNvPr>
          <p:cNvSpPr>
            <a:spLocks noGrp="1"/>
          </p:cNvSpPr>
          <p:nvPr>
            <p:ph type="title"/>
          </p:nvPr>
        </p:nvSpPr>
        <p:spPr>
          <a:xfrm>
            <a:off x="143219" y="-407664"/>
            <a:ext cx="5430253" cy="1123761"/>
          </a:xfrm>
        </p:spPr>
        <p:txBody>
          <a:bodyPr/>
          <a:lstStyle/>
          <a:p>
            <a:r>
              <a:rPr lang="en-US">
                <a:latin typeface="Arial Nova"/>
                <a:ea typeface="UD Digi Kyokasho NK-B"/>
              </a:rPr>
              <a:t>Environmental Hazards</a:t>
            </a:r>
            <a:r>
              <a:rPr lang="en-US" baseline="30000">
                <a:latin typeface="Arial Nova"/>
                <a:ea typeface="UD Digi Kyokasho NK-B"/>
              </a:rPr>
              <a:t>2</a:t>
            </a:r>
            <a:endParaRPr lang="en-US" baseline="30000"/>
          </a:p>
        </p:txBody>
      </p:sp>
      <p:sp>
        <p:nvSpPr>
          <p:cNvPr id="2" name="Slide Number Placeholder 1">
            <a:extLst>
              <a:ext uri="{FF2B5EF4-FFF2-40B4-BE49-F238E27FC236}">
                <a16:creationId xmlns:a16="http://schemas.microsoft.com/office/drawing/2014/main" id="{3438803F-3016-10CD-2CAC-EEC29331D795}"/>
              </a:ext>
            </a:extLst>
          </p:cNvPr>
          <p:cNvSpPr>
            <a:spLocks noGrp="1"/>
          </p:cNvSpPr>
          <p:nvPr>
            <p:ph type="sldNum" sz="quarter" idx="12"/>
          </p:nvPr>
        </p:nvSpPr>
        <p:spPr/>
        <p:txBody>
          <a:bodyPr/>
          <a:lstStyle/>
          <a:p>
            <a:fld id="{63954337-777C-478F-BB37-379719107E1B}" type="slidenum">
              <a:rPr lang="en-US" smtClean="0"/>
              <a:pPr/>
              <a:t>8</a:t>
            </a:fld>
            <a:endParaRPr lang="en-US"/>
          </a:p>
        </p:txBody>
      </p:sp>
      <p:sp>
        <p:nvSpPr>
          <p:cNvPr id="11" name="TextBox 10">
            <a:extLst>
              <a:ext uri="{FF2B5EF4-FFF2-40B4-BE49-F238E27FC236}">
                <a16:creationId xmlns:a16="http://schemas.microsoft.com/office/drawing/2014/main" id="{4F69E5EA-57E1-92B3-2F67-F3803AE14F9A}"/>
              </a:ext>
            </a:extLst>
          </p:cNvPr>
          <p:cNvSpPr txBox="1"/>
          <p:nvPr/>
        </p:nvSpPr>
        <p:spPr>
          <a:xfrm>
            <a:off x="1062037" y="6377459"/>
            <a:ext cx="4391025" cy="230832"/>
          </a:xfrm>
          <a:prstGeom prst="rect">
            <a:avLst/>
          </a:prstGeom>
          <a:noFill/>
        </p:spPr>
        <p:txBody>
          <a:bodyPr wrap="square" lIns="0" tIns="0" rIns="0" bIns="0" rtlCol="0">
            <a:spAutoFit/>
          </a:bodyPr>
          <a:lstStyle/>
          <a:p>
            <a:pPr algn="l"/>
            <a:r>
              <a:rPr lang="en-US" sz="1500" baseline="30000">
                <a:solidFill>
                  <a:schemeClr val="bg2"/>
                </a:solidFill>
              </a:rPr>
              <a:t>2</a:t>
            </a:r>
            <a:r>
              <a:rPr lang="en-US" sz="1500">
                <a:solidFill>
                  <a:schemeClr val="bg2"/>
                </a:solidFill>
              </a:rPr>
              <a:t> List of environmental hazards from ASEG</a:t>
            </a:r>
          </a:p>
        </p:txBody>
      </p:sp>
      <p:grpSp>
        <p:nvGrpSpPr>
          <p:cNvPr id="6" name="Group 5">
            <a:extLst>
              <a:ext uri="{FF2B5EF4-FFF2-40B4-BE49-F238E27FC236}">
                <a16:creationId xmlns:a16="http://schemas.microsoft.com/office/drawing/2014/main" id="{0EA4E1EB-3E4C-814A-EAF1-9AB907126006}"/>
              </a:ext>
            </a:extLst>
          </p:cNvPr>
          <p:cNvGrpSpPr/>
          <p:nvPr/>
        </p:nvGrpSpPr>
        <p:grpSpPr>
          <a:xfrm>
            <a:off x="5926983" y="1352498"/>
            <a:ext cx="2791504" cy="3082453"/>
            <a:chOff x="7042651" y="315987"/>
            <a:chExt cx="2825210" cy="3003663"/>
          </a:xfrm>
        </p:grpSpPr>
        <p:pic>
          <p:nvPicPr>
            <p:cNvPr id="10" name="Picture 9">
              <a:extLst>
                <a:ext uri="{FF2B5EF4-FFF2-40B4-BE49-F238E27FC236}">
                  <a16:creationId xmlns:a16="http://schemas.microsoft.com/office/drawing/2014/main" id="{AC022FB5-7467-A861-6D79-863A4C30B563}"/>
                </a:ext>
              </a:extLst>
            </p:cNvPr>
            <p:cNvPicPr>
              <a:picLocks noChangeAspect="1"/>
            </p:cNvPicPr>
            <p:nvPr/>
          </p:nvPicPr>
          <p:blipFill>
            <a:blip r:embed="rId3"/>
            <a:stretch>
              <a:fillRect/>
            </a:stretch>
          </p:blipFill>
          <p:spPr>
            <a:xfrm>
              <a:off x="7042651" y="315987"/>
              <a:ext cx="2825210" cy="2634126"/>
            </a:xfrm>
            <a:prstGeom prst="rect">
              <a:avLst/>
            </a:prstGeom>
            <a:ln w="28575">
              <a:solidFill>
                <a:schemeClr val="tx2"/>
              </a:solidFill>
            </a:ln>
          </p:spPr>
        </p:pic>
        <p:sp>
          <p:nvSpPr>
            <p:cNvPr id="3" name="TextBox 2">
              <a:extLst>
                <a:ext uri="{FF2B5EF4-FFF2-40B4-BE49-F238E27FC236}">
                  <a16:creationId xmlns:a16="http://schemas.microsoft.com/office/drawing/2014/main" id="{C35145E4-0F23-5231-E8EB-ECC8859120BB}"/>
                </a:ext>
              </a:extLst>
            </p:cNvPr>
            <p:cNvSpPr txBox="1"/>
            <p:nvPr/>
          </p:nvSpPr>
          <p:spPr>
            <a:xfrm>
              <a:off x="7145860" y="2959758"/>
              <a:ext cx="2618791" cy="359892"/>
            </a:xfrm>
            <a:prstGeom prst="rect">
              <a:avLst/>
            </a:prstGeom>
            <a:noFill/>
          </p:spPr>
          <p:txBody>
            <a:bodyPr wrap="square" lIns="0" tIns="0" rIns="0" bIns="0" rtlCol="0">
              <a:spAutoFit/>
            </a:bodyPr>
            <a:lstStyle/>
            <a:p>
              <a:pPr algn="ctr"/>
              <a:r>
                <a:rPr lang="en-US" sz="1200"/>
                <a:t>Figure 4. Schematic diagram of lunar interior [2]</a:t>
              </a:r>
            </a:p>
          </p:txBody>
        </p:sp>
      </p:grpSp>
      <p:grpSp>
        <p:nvGrpSpPr>
          <p:cNvPr id="13" name="Group 12">
            <a:extLst>
              <a:ext uri="{FF2B5EF4-FFF2-40B4-BE49-F238E27FC236}">
                <a16:creationId xmlns:a16="http://schemas.microsoft.com/office/drawing/2014/main" id="{89FC0633-0EC3-D588-2C81-EB346ADDE1E5}"/>
              </a:ext>
            </a:extLst>
          </p:cNvPr>
          <p:cNvGrpSpPr/>
          <p:nvPr/>
        </p:nvGrpSpPr>
        <p:grpSpPr>
          <a:xfrm>
            <a:off x="8934106" y="322859"/>
            <a:ext cx="3114675" cy="5316498"/>
            <a:chOff x="8934106" y="322859"/>
            <a:chExt cx="3114675" cy="5316498"/>
          </a:xfrm>
        </p:grpSpPr>
        <p:pic>
          <p:nvPicPr>
            <p:cNvPr id="1026" name="Picture 2" descr="Details are in the caption following the image">
              <a:extLst>
                <a:ext uri="{FF2B5EF4-FFF2-40B4-BE49-F238E27FC236}">
                  <a16:creationId xmlns:a16="http://schemas.microsoft.com/office/drawing/2014/main" id="{683FAD4D-AB21-8D3A-882E-F84286CDB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4106" y="322859"/>
              <a:ext cx="3114675" cy="4762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BE191B6-046A-6ED2-B0BA-D7411AEE005B}"/>
                </a:ext>
              </a:extLst>
            </p:cNvPr>
            <p:cNvSpPr txBox="1"/>
            <p:nvPr/>
          </p:nvSpPr>
          <p:spPr>
            <a:xfrm>
              <a:off x="9197669" y="5085359"/>
              <a:ext cx="2587548" cy="553998"/>
            </a:xfrm>
            <a:prstGeom prst="rect">
              <a:avLst/>
            </a:prstGeom>
            <a:noFill/>
          </p:spPr>
          <p:txBody>
            <a:bodyPr wrap="square" lIns="0" tIns="0" rIns="0" bIns="0" rtlCol="0">
              <a:spAutoFit/>
            </a:bodyPr>
            <a:lstStyle/>
            <a:p>
              <a:pPr algn="ctr"/>
              <a:r>
                <a:rPr lang="en-US" sz="1200" dirty="0"/>
                <a:t>Figure 5. Maximum, average, and minimum temperature maps of lunar south pole [3]</a:t>
              </a:r>
            </a:p>
          </p:txBody>
        </p:sp>
      </p:grpSp>
    </p:spTree>
    <p:extLst>
      <p:ext uri="{BB962C8B-B14F-4D97-AF65-F5344CB8AC3E}">
        <p14:creationId xmlns:p14="http://schemas.microsoft.com/office/powerpoint/2010/main" val="273629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6C35E-9BB7-A79A-ADC2-B2A64126AA3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3963FDB-F127-42DD-B394-C574EEBE8B91}"/>
                  </a:ext>
                </a:extLst>
              </p:cNvPr>
              <p:cNvSpPr>
                <a:spLocks noGrp="1"/>
              </p:cNvSpPr>
              <p:nvPr>
                <p:ph sz="quarter" idx="13"/>
              </p:nvPr>
            </p:nvSpPr>
            <p:spPr>
              <a:xfrm>
                <a:off x="143219" y="779387"/>
                <a:ext cx="5131780" cy="5174463"/>
              </a:xfrm>
            </p:spPr>
            <p:txBody>
              <a:bodyPr vert="horz" lIns="0" tIns="0" rIns="0" bIns="0" rtlCol="0" anchor="t">
                <a:normAutofit/>
              </a:bodyPr>
              <a:lstStyle/>
              <a:p>
                <a:pPr>
                  <a:buClr>
                    <a:srgbClr val="939393"/>
                  </a:buClr>
                </a:pPr>
                <a:r>
                  <a:rPr lang="en-US" sz="2000" b="1" dirty="0"/>
                  <a:t>Dead Load</a:t>
                </a:r>
              </a:p>
              <a:p>
                <a:pPr lvl="1">
                  <a:buClr>
                    <a:srgbClr val="939393"/>
                  </a:buClr>
                </a:pPr>
                <a:r>
                  <a:rPr lang="en-US" sz="1600" dirty="0"/>
                  <a:t>Weight of structure</a:t>
                </a:r>
              </a:p>
              <a:p>
                <a:pPr lvl="1">
                  <a:buClr>
                    <a:srgbClr val="939393"/>
                  </a:buClr>
                </a:pPr>
                <a:r>
                  <a:rPr lang="en-US" sz="1600" b="1" dirty="0"/>
                  <a:t>Can be largely neglected</a:t>
                </a:r>
              </a:p>
              <a:p>
                <a:pPr lvl="2">
                  <a:buClr>
                    <a:srgbClr val="939393"/>
                  </a:buClr>
                </a:pPr>
                <a:r>
                  <a:rPr lang="en-US" sz="1600" dirty="0"/>
                  <a:t>Shells are lightweight</a:t>
                </a:r>
              </a:p>
              <a:p>
                <a:pPr lvl="2">
                  <a:buClr>
                    <a:srgbClr val="939393"/>
                  </a:buClr>
                </a:pPr>
                <a:r>
                  <a:rPr lang="en-US" sz="1600" dirty="0"/>
                  <a:t>Opposed by uplifting force</a:t>
                </a:r>
              </a:p>
              <a:p>
                <a:pPr lvl="2">
                  <a:buClr>
                    <a:srgbClr val="939393"/>
                  </a:buClr>
                </a:pPr>
                <a:r>
                  <a:rPr lang="en-US" sz="1600" dirty="0"/>
                  <a:t>Low-gravity environment (0.166 g’s)</a:t>
                </a:r>
              </a:p>
              <a:p>
                <a:pPr>
                  <a:buClr>
                    <a:srgbClr val="939393"/>
                  </a:buClr>
                </a:pPr>
                <a:r>
                  <a:rPr lang="en-US" sz="2000" b="1" dirty="0"/>
                  <a:t>Pressure Load</a:t>
                </a:r>
              </a:p>
              <a:p>
                <a:pPr lvl="1">
                  <a:buClr>
                    <a:srgbClr val="939393"/>
                  </a:buClr>
                </a:pPr>
                <a:r>
                  <a:rPr lang="en-US" sz="1600" dirty="0"/>
                  <a:t>Load on the shells is the differential pressure</a:t>
                </a:r>
              </a:p>
              <a:p>
                <a:pPr lvl="1">
                  <a:buClr>
                    <a:srgbClr val="939393"/>
                  </a:buClr>
                </a:pPr>
                <a:r>
                  <a:rPr lang="en-US" sz="1600" dirty="0"/>
                  <a:t>Pressure differential (</a:t>
                </a:r>
                <a:r>
                  <a:rPr lang="en-US" sz="1600" i="1" dirty="0"/>
                  <a:t>∆P</a:t>
                </a:r>
                <a:r>
                  <a:rPr lang="en-US" sz="1600" dirty="0"/>
                  <a:t>) across each shell defined by target internal pressure (</a:t>
                </a:r>
                <a:r>
                  <a:rPr lang="en-US" sz="1600" i="1" dirty="0"/>
                  <a:t>P</a:t>
                </a:r>
                <a:r>
                  <a:rPr lang="en-US" sz="1600" i="1" baseline="-25000" dirty="0"/>
                  <a:t>i</a:t>
                </a:r>
                <a:r>
                  <a:rPr lang="en-US" sz="1600" dirty="0"/>
                  <a:t>) and number of shells (</a:t>
                </a:r>
                <a:r>
                  <a:rPr lang="en-US" sz="1600" i="1" dirty="0"/>
                  <a:t>n</a:t>
                </a:r>
                <a:r>
                  <a:rPr lang="en-US" sz="1600" dirty="0"/>
                  <a:t>)</a:t>
                </a:r>
              </a:p>
              <a:p>
                <a:pPr marL="231775" lvl="1" indent="0">
                  <a:buClr>
                    <a:srgbClr val="939393"/>
                  </a:buClr>
                  <a:buNone/>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𝑷</m:t>
                      </m:r>
                      <m:r>
                        <a:rPr lang="en-US" sz="1600" b="1" i="1" smtClean="0">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𝑷</m:t>
                              </m:r>
                            </m:e>
                            <m:sub>
                              <m:r>
                                <a:rPr lang="en-US" sz="1600" b="1" i="1" smtClean="0">
                                  <a:latin typeface="Cambria Math" panose="02040503050406030204" pitchFamily="18" charset="0"/>
                                  <a:ea typeface="Cambria Math" panose="02040503050406030204" pitchFamily="18" charset="0"/>
                                </a:rPr>
                                <m:t>𝒊</m:t>
                              </m:r>
                            </m:sub>
                          </m:sSub>
                        </m:num>
                        <m:den>
                          <m:r>
                            <a:rPr lang="en-US" sz="1600" b="1" i="1" smtClean="0">
                              <a:latin typeface="Cambria Math" panose="02040503050406030204" pitchFamily="18" charset="0"/>
                              <a:ea typeface="Cambria Math" panose="02040503050406030204" pitchFamily="18" charset="0"/>
                            </a:rPr>
                            <m:t>𝒏</m:t>
                          </m:r>
                        </m:den>
                      </m:f>
                    </m:oMath>
                  </m:oMathPara>
                </a14:m>
                <a:endParaRPr lang="en-US" sz="1600" b="1" dirty="0"/>
              </a:p>
              <a:p>
                <a:pPr lvl="1">
                  <a:buClr>
                    <a:srgbClr val="939393"/>
                  </a:buClr>
                </a:pPr>
                <a:r>
                  <a:rPr lang="en-US" sz="1600" dirty="0"/>
                  <a:t>Imposes an uplifting force (</a:t>
                </a:r>
                <a:r>
                  <a:rPr lang="en-US" sz="1600" i="1" dirty="0"/>
                  <a:t>F</a:t>
                </a:r>
                <a:r>
                  <a:rPr lang="en-US" sz="1600" dirty="0"/>
                  <a:t>) on each shell defined by the pressure differential and projected shell area (</a:t>
                </a:r>
                <a:r>
                  <a:rPr lang="en-US" sz="1600" i="1" dirty="0"/>
                  <a:t>A</a:t>
                </a:r>
                <a:r>
                  <a:rPr lang="en-US" sz="1600" dirty="0"/>
                  <a:t>)</a:t>
                </a:r>
              </a:p>
              <a:p>
                <a:pPr marL="231775" lvl="1" indent="0">
                  <a:buClr>
                    <a:srgbClr val="939393"/>
                  </a:buClr>
                  <a:buNone/>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𝑭</m:t>
                          </m:r>
                        </m:e>
                        <m:sub>
                          <m:r>
                            <a:rPr lang="en-US" sz="1600" b="1" i="1" smtClean="0">
                              <a:latin typeface="Cambria Math" panose="02040503050406030204" pitchFamily="18" charset="0"/>
                            </a:rPr>
                            <m:t>𝒖</m:t>
                          </m:r>
                        </m:sub>
                      </m:sSub>
                      <m:r>
                        <a:rPr lang="en-US" sz="1600" b="1" i="1" smtClean="0">
                          <a:latin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𝑷</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𝑨</m:t>
                      </m:r>
                      <m:r>
                        <a:rPr lang="en-US" sz="1600" b="1" i="1" smtClean="0">
                          <a:latin typeface="Cambria Math" panose="02040503050406030204" pitchFamily="18" charset="0"/>
                          <a:ea typeface="Cambria Math" panose="02040503050406030204" pitchFamily="18" charset="0"/>
                        </a:rPr>
                        <m:t>)</m:t>
                      </m:r>
                    </m:oMath>
                  </m:oMathPara>
                </a14:m>
                <a:endParaRPr lang="en-US" sz="1600" b="1" dirty="0">
                  <a:ea typeface="Cambria Math" panose="02040503050406030204" pitchFamily="18" charset="0"/>
                </a:endParaRPr>
              </a:p>
              <a:p>
                <a:pPr marL="231775" lvl="1" indent="0">
                  <a:buClr>
                    <a:srgbClr val="939393"/>
                  </a:buClr>
                  <a:buNone/>
                </a:pPr>
                <a:endParaRPr lang="en-US" sz="1600" b="0" dirty="0">
                  <a:ea typeface="Cambria Math" panose="02040503050406030204" pitchFamily="18" charset="0"/>
                </a:endParaRPr>
              </a:p>
            </p:txBody>
          </p:sp>
        </mc:Choice>
        <mc:Fallback xmlns="">
          <p:sp>
            <p:nvSpPr>
              <p:cNvPr id="4" name="Content Placeholder 3">
                <a:extLst>
                  <a:ext uri="{FF2B5EF4-FFF2-40B4-BE49-F238E27FC236}">
                    <a16:creationId xmlns:a16="http://schemas.microsoft.com/office/drawing/2014/main" id="{E3963FDB-F127-42DD-B394-C574EEBE8B91}"/>
                  </a:ext>
                </a:extLst>
              </p:cNvPr>
              <p:cNvSpPr>
                <a:spLocks noGrp="1" noRot="1" noChangeAspect="1" noMove="1" noResize="1" noEditPoints="1" noAdjustHandles="1" noChangeArrowheads="1" noChangeShapeType="1" noTextEdit="1"/>
              </p:cNvSpPr>
              <p:nvPr>
                <p:ph sz="quarter" idx="13"/>
              </p:nvPr>
            </p:nvSpPr>
            <p:spPr>
              <a:xfrm>
                <a:off x="143219" y="779387"/>
                <a:ext cx="5131780" cy="5174463"/>
              </a:xfrm>
              <a:blipFill>
                <a:blip r:embed="rId3"/>
                <a:stretch>
                  <a:fillRect l="-2850" t="-2002" r="-3563"/>
                </a:stretch>
              </a:blipFill>
            </p:spPr>
            <p:txBody>
              <a:bodyPr/>
              <a:lstStyle/>
              <a:p>
                <a:r>
                  <a:rPr lang="en-US">
                    <a:noFill/>
                  </a:rPr>
                  <a:t> </a:t>
                </a:r>
              </a:p>
            </p:txBody>
          </p:sp>
        </mc:Fallback>
      </mc:AlternateContent>
      <p:sp>
        <p:nvSpPr>
          <p:cNvPr id="7" name="Title 2">
            <a:extLst>
              <a:ext uri="{FF2B5EF4-FFF2-40B4-BE49-F238E27FC236}">
                <a16:creationId xmlns:a16="http://schemas.microsoft.com/office/drawing/2014/main" id="{6905B4A7-BE36-61ED-4414-A508E0AF4F3A}"/>
              </a:ext>
            </a:extLst>
          </p:cNvPr>
          <p:cNvSpPr>
            <a:spLocks noGrp="1"/>
          </p:cNvSpPr>
          <p:nvPr>
            <p:ph type="title"/>
          </p:nvPr>
        </p:nvSpPr>
        <p:spPr>
          <a:xfrm>
            <a:off x="143219" y="-407664"/>
            <a:ext cx="5430253" cy="1123761"/>
          </a:xfrm>
        </p:spPr>
        <p:txBody>
          <a:bodyPr/>
          <a:lstStyle/>
          <a:p>
            <a:r>
              <a:rPr lang="en-US"/>
              <a:t>Structural Loads</a:t>
            </a:r>
          </a:p>
        </p:txBody>
      </p:sp>
      <p:sp>
        <p:nvSpPr>
          <p:cNvPr id="2" name="Slide Number Placeholder 1">
            <a:extLst>
              <a:ext uri="{FF2B5EF4-FFF2-40B4-BE49-F238E27FC236}">
                <a16:creationId xmlns:a16="http://schemas.microsoft.com/office/drawing/2014/main" id="{8F0E7D8F-997F-DAE4-76BB-CEDB74E2280C}"/>
              </a:ext>
            </a:extLst>
          </p:cNvPr>
          <p:cNvSpPr>
            <a:spLocks noGrp="1"/>
          </p:cNvSpPr>
          <p:nvPr>
            <p:ph type="sldNum" sz="quarter" idx="12"/>
          </p:nvPr>
        </p:nvSpPr>
        <p:spPr/>
        <p:txBody>
          <a:bodyPr/>
          <a:lstStyle/>
          <a:p>
            <a:fld id="{63954337-777C-478F-BB37-379719107E1B}" type="slidenum">
              <a:rPr lang="en-US" smtClean="0"/>
              <a:pPr/>
              <a:t>9</a:t>
            </a:fld>
            <a:endParaRPr lang="en-US"/>
          </a:p>
        </p:txBody>
      </p:sp>
      <p:grpSp>
        <p:nvGrpSpPr>
          <p:cNvPr id="6" name="Group 5">
            <a:extLst>
              <a:ext uri="{FF2B5EF4-FFF2-40B4-BE49-F238E27FC236}">
                <a16:creationId xmlns:a16="http://schemas.microsoft.com/office/drawing/2014/main" id="{3757E07E-AE2A-4047-A8F5-4CB6866D6758}"/>
              </a:ext>
            </a:extLst>
          </p:cNvPr>
          <p:cNvGrpSpPr/>
          <p:nvPr/>
        </p:nvGrpSpPr>
        <p:grpSpPr>
          <a:xfrm>
            <a:off x="5274999" y="1094819"/>
            <a:ext cx="6329151" cy="3810605"/>
            <a:chOff x="5274999" y="1094819"/>
            <a:chExt cx="6329151" cy="3810605"/>
          </a:xfrm>
        </p:grpSpPr>
        <p:grpSp>
          <p:nvGrpSpPr>
            <p:cNvPr id="8" name="Group 7">
              <a:extLst>
                <a:ext uri="{FF2B5EF4-FFF2-40B4-BE49-F238E27FC236}">
                  <a16:creationId xmlns:a16="http://schemas.microsoft.com/office/drawing/2014/main" id="{B741F02C-CB7A-7C02-5C4A-F930E999B757}"/>
                </a:ext>
              </a:extLst>
            </p:cNvPr>
            <p:cNvGrpSpPr/>
            <p:nvPr/>
          </p:nvGrpSpPr>
          <p:grpSpPr>
            <a:xfrm>
              <a:off x="5274999" y="1094819"/>
              <a:ext cx="6329151" cy="3549063"/>
              <a:chOff x="6732415" y="41038"/>
              <a:chExt cx="4895851" cy="2745342"/>
            </a:xfrm>
          </p:grpSpPr>
          <p:pic>
            <p:nvPicPr>
              <p:cNvPr id="17" name="Picture 16" descr="A white rectangular object with a black background&#10;&#10;AI-generated content may be incorrect.">
                <a:extLst>
                  <a:ext uri="{FF2B5EF4-FFF2-40B4-BE49-F238E27FC236}">
                    <a16:creationId xmlns:a16="http://schemas.microsoft.com/office/drawing/2014/main" id="{8F12B7BA-08C4-917C-0F3A-2FCEA4B0A538}"/>
                  </a:ext>
                </a:extLst>
              </p:cNvPr>
              <p:cNvPicPr>
                <a:picLocks noChangeAspect="1"/>
              </p:cNvPicPr>
              <p:nvPr/>
            </p:nvPicPr>
            <p:blipFill>
              <a:blip r:embed="rId4" cstate="print">
                <a:extLst>
                  <a:ext uri="{28A0092B-C50C-407E-A947-70E740481C1C}">
                    <a14:useLocalDpi xmlns:a14="http://schemas.microsoft.com/office/drawing/2010/main" val="0"/>
                  </a:ext>
                </a:extLst>
              </a:blip>
              <a:srcRect l="13401" r="15476" b="66961"/>
              <a:stretch/>
            </p:blipFill>
            <p:spPr>
              <a:xfrm>
                <a:off x="6732415" y="665252"/>
                <a:ext cx="4895851" cy="1857366"/>
              </a:xfrm>
              <a:prstGeom prst="rect">
                <a:avLst/>
              </a:prstGeom>
            </p:spPr>
          </p:pic>
          <p:grpSp>
            <p:nvGrpSpPr>
              <p:cNvPr id="5" name="Group 4">
                <a:extLst>
                  <a:ext uri="{FF2B5EF4-FFF2-40B4-BE49-F238E27FC236}">
                    <a16:creationId xmlns:a16="http://schemas.microsoft.com/office/drawing/2014/main" id="{927DFD98-C9A8-856B-F316-E32C17393C63}"/>
                  </a:ext>
                </a:extLst>
              </p:cNvPr>
              <p:cNvGrpSpPr/>
              <p:nvPr/>
            </p:nvGrpSpPr>
            <p:grpSpPr>
              <a:xfrm>
                <a:off x="7112000" y="41038"/>
                <a:ext cx="4145280" cy="2745342"/>
                <a:chOff x="7112000" y="41038"/>
                <a:chExt cx="4145280" cy="2745342"/>
              </a:xfrm>
            </p:grpSpPr>
            <p:cxnSp>
              <p:nvCxnSpPr>
                <p:cNvPr id="19" name="Straight Arrow Connector 18">
                  <a:extLst>
                    <a:ext uri="{FF2B5EF4-FFF2-40B4-BE49-F238E27FC236}">
                      <a16:creationId xmlns:a16="http://schemas.microsoft.com/office/drawing/2014/main" id="{FB26F2C4-811C-4C03-ACFC-450EA78B7E42}"/>
                    </a:ext>
                  </a:extLst>
                </p:cNvPr>
                <p:cNvCxnSpPr>
                  <a:cxnSpLocks/>
                </p:cNvCxnSpPr>
                <p:nvPr/>
              </p:nvCxnSpPr>
              <p:spPr>
                <a:xfrm flipV="1">
                  <a:off x="10387330" y="882650"/>
                  <a:ext cx="177800"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C93708-D6D5-91B5-EAFF-8B2062DC75DE}"/>
                    </a:ext>
                  </a:extLst>
                </p:cNvPr>
                <p:cNvCxnSpPr>
                  <a:cxnSpLocks/>
                </p:cNvCxnSpPr>
                <p:nvPr/>
              </p:nvCxnSpPr>
              <p:spPr>
                <a:xfrm flipV="1">
                  <a:off x="10209530" y="1187450"/>
                  <a:ext cx="177800"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3892B9-5EB5-283D-44CE-1A1948604D6B}"/>
                    </a:ext>
                  </a:extLst>
                </p:cNvPr>
                <p:cNvCxnSpPr>
                  <a:cxnSpLocks/>
                  <a:stCxn id="17" idx="0"/>
                </p:cNvCxnSpPr>
                <p:nvPr/>
              </p:nvCxnSpPr>
              <p:spPr>
                <a:xfrm flipH="1" flipV="1">
                  <a:off x="9180340" y="41038"/>
                  <a:ext cx="1" cy="6242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18F36A7-EC09-02A7-044B-945B0CADA74F}"/>
                    </a:ext>
                  </a:extLst>
                </p:cNvPr>
                <p:cNvSpPr txBox="1"/>
                <p:nvPr/>
              </p:nvSpPr>
              <p:spPr>
                <a:xfrm>
                  <a:off x="8159751" y="318909"/>
                  <a:ext cx="978803" cy="130943"/>
                </a:xfrm>
                <a:prstGeom prst="rect">
                  <a:avLst/>
                </a:prstGeom>
                <a:solidFill>
                  <a:schemeClr val="bg2"/>
                </a:solidFill>
                <a:ln>
                  <a:solidFill>
                    <a:schemeClr val="accent1"/>
                  </a:solidFill>
                </a:ln>
              </p:spPr>
              <p:txBody>
                <a:bodyPr wrap="square" lIns="0" tIns="0" rIns="0" bIns="0" rtlCol="0">
                  <a:spAutoFit/>
                </a:bodyPr>
                <a:lstStyle/>
                <a:p>
                  <a:pPr algn="ctr"/>
                  <a:r>
                    <a:rPr lang="en-US" sz="1100" dirty="0"/>
                    <a:t>Uplifting Force (F</a:t>
                  </a:r>
                  <a:r>
                    <a:rPr lang="en-US" sz="1100" baseline="-25000" dirty="0"/>
                    <a:t>u</a:t>
                  </a:r>
                  <a:r>
                    <a:rPr lang="en-US" sz="1100"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0D653FC-A8B6-8498-639A-B2AABB49314D}"/>
                        </a:ext>
                      </a:extLst>
                    </p:cNvPr>
                    <p:cNvSpPr txBox="1"/>
                    <p:nvPr/>
                  </p:nvSpPr>
                  <p:spPr>
                    <a:xfrm>
                      <a:off x="10086340" y="799138"/>
                      <a:ext cx="331870" cy="178558"/>
                    </a:xfrm>
                    <a:prstGeom prst="rect">
                      <a:avLst/>
                    </a:prstGeom>
                    <a:solidFill>
                      <a:schemeClr val="bg2"/>
                    </a:solidFill>
                    <a:ln>
                      <a:solidFill>
                        <a:schemeClr val="accent1"/>
                      </a:solidFill>
                    </a:ln>
                  </p:spPr>
                  <p:txBody>
                    <a:bodyPr wrap="square" lIns="0" tIns="0" rIns="0" bIns="0" rtlCol="0">
                      <a:spAutoFit/>
                    </a:bodyPr>
                    <a:lstStyle/>
                    <a:p>
                      <a:pPr algn="l"/>
                      <a14:m>
                        <m:oMathPara xmlns:m="http://schemas.openxmlformats.org/officeDocument/2006/math">
                          <m:oMathParaPr>
                            <m:jc m:val="center"/>
                          </m:oMathParaPr>
                          <m:oMath xmlns:m="http://schemas.openxmlformats.org/officeDocument/2006/math">
                            <m:r>
                              <a:rPr lang="en-US" sz="1500" b="0" i="1" smtClean="0">
                                <a:latin typeface="Cambria Math" panose="02040503050406030204" pitchFamily="18" charset="0"/>
                              </a:rPr>
                              <m:t>∆</m:t>
                            </m:r>
                            <m:r>
                              <a:rPr lang="en-US" sz="1500" b="0" i="1" smtClean="0">
                                <a:latin typeface="Cambria Math" panose="02040503050406030204" pitchFamily="18" charset="0"/>
                              </a:rPr>
                              <m:t>𝑃</m:t>
                            </m:r>
                          </m:oMath>
                        </m:oMathPara>
                      </a14:m>
                      <a:endParaRPr lang="en-US" sz="1500"/>
                    </a:p>
                  </p:txBody>
                </p:sp>
              </mc:Choice>
              <mc:Fallback xmlns="">
                <p:sp>
                  <p:nvSpPr>
                    <p:cNvPr id="26" name="TextBox 25">
                      <a:extLst>
                        <a:ext uri="{FF2B5EF4-FFF2-40B4-BE49-F238E27FC236}">
                          <a16:creationId xmlns:a16="http://schemas.microsoft.com/office/drawing/2014/main" id="{10D653FC-A8B6-8498-639A-B2AABB49314D}"/>
                        </a:ext>
                      </a:extLst>
                    </p:cNvPr>
                    <p:cNvSpPr txBox="1">
                      <a:spLocks noRot="1" noChangeAspect="1" noMove="1" noResize="1" noEditPoints="1" noAdjustHandles="1" noChangeArrowheads="1" noChangeShapeType="1" noTextEdit="1"/>
                    </p:cNvSpPr>
                    <p:nvPr/>
                  </p:nvSpPr>
                  <p:spPr>
                    <a:xfrm>
                      <a:off x="10086340" y="799138"/>
                      <a:ext cx="331870" cy="178558"/>
                    </a:xfrm>
                    <a:prstGeom prst="rect">
                      <a:avLst/>
                    </a:prstGeom>
                    <a:blipFill>
                      <a:blip r:embed="rId5"/>
                      <a:stretch>
                        <a:fillRect b="-500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86F580B-88B1-1FEE-3FA2-765C83C2C156}"/>
                        </a:ext>
                      </a:extLst>
                    </p:cNvPr>
                    <p:cNvSpPr txBox="1"/>
                    <p:nvPr/>
                  </p:nvSpPr>
                  <p:spPr>
                    <a:xfrm>
                      <a:off x="9939020" y="1112278"/>
                      <a:ext cx="331870" cy="178558"/>
                    </a:xfrm>
                    <a:prstGeom prst="rect">
                      <a:avLst/>
                    </a:prstGeom>
                    <a:solidFill>
                      <a:schemeClr val="bg2"/>
                    </a:solidFill>
                    <a:ln>
                      <a:solidFill>
                        <a:schemeClr val="accent1"/>
                      </a:solidFill>
                    </a:ln>
                  </p:spPr>
                  <p:txBody>
                    <a:bodyPr wrap="square" lIns="0" tIns="0" rIns="0" bIns="0" rtlCol="0">
                      <a:spAutoFit/>
                    </a:bodyPr>
                    <a:lstStyle/>
                    <a:p>
                      <a:pPr algn="l"/>
                      <a14:m>
                        <m:oMathPara xmlns:m="http://schemas.openxmlformats.org/officeDocument/2006/math">
                          <m:oMathParaPr>
                            <m:jc m:val="center"/>
                          </m:oMathParaPr>
                          <m:oMath xmlns:m="http://schemas.openxmlformats.org/officeDocument/2006/math">
                            <m:r>
                              <a:rPr lang="en-US" sz="1500" b="0" i="1" smtClean="0">
                                <a:latin typeface="Cambria Math" panose="02040503050406030204" pitchFamily="18" charset="0"/>
                              </a:rPr>
                              <m:t>∆</m:t>
                            </m:r>
                            <m:r>
                              <a:rPr lang="en-US" sz="1500" b="0" i="1" smtClean="0">
                                <a:latin typeface="Cambria Math" panose="02040503050406030204" pitchFamily="18" charset="0"/>
                              </a:rPr>
                              <m:t>𝑃</m:t>
                            </m:r>
                          </m:oMath>
                        </m:oMathPara>
                      </a14:m>
                      <a:endParaRPr lang="en-US" sz="1500"/>
                    </a:p>
                  </p:txBody>
                </p:sp>
              </mc:Choice>
              <mc:Fallback xmlns="">
                <p:sp>
                  <p:nvSpPr>
                    <p:cNvPr id="27" name="TextBox 26">
                      <a:extLst>
                        <a:ext uri="{FF2B5EF4-FFF2-40B4-BE49-F238E27FC236}">
                          <a16:creationId xmlns:a16="http://schemas.microsoft.com/office/drawing/2014/main" id="{986F580B-88B1-1FEE-3FA2-765C83C2C156}"/>
                        </a:ext>
                      </a:extLst>
                    </p:cNvPr>
                    <p:cNvSpPr txBox="1">
                      <a:spLocks noRot="1" noChangeAspect="1" noMove="1" noResize="1" noEditPoints="1" noAdjustHandles="1" noChangeArrowheads="1" noChangeShapeType="1" noTextEdit="1"/>
                    </p:cNvSpPr>
                    <p:nvPr/>
                  </p:nvSpPr>
                  <p:spPr>
                    <a:xfrm>
                      <a:off x="9939020" y="1112278"/>
                      <a:ext cx="331870" cy="178558"/>
                    </a:xfrm>
                    <a:prstGeom prst="rect">
                      <a:avLst/>
                    </a:prstGeom>
                    <a:blipFill>
                      <a:blip r:embed="rId6"/>
                      <a:stretch>
                        <a:fillRect b="-5000"/>
                      </a:stretch>
                    </a:blipFill>
                    <a:ln>
                      <a:solidFill>
                        <a:schemeClr val="accent1"/>
                      </a:solidFill>
                    </a:ln>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8EABEDE7-6DFD-A048-E565-21BC5AEAF8B6}"/>
                    </a:ext>
                  </a:extLst>
                </p:cNvPr>
                <p:cNvCxnSpPr/>
                <p:nvPr/>
              </p:nvCxnSpPr>
              <p:spPr>
                <a:xfrm>
                  <a:off x="7112000" y="2159000"/>
                  <a:ext cx="0" cy="6273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7AF8D57-DD79-912F-3595-1C0E61B6127B}"/>
                    </a:ext>
                  </a:extLst>
                </p:cNvPr>
                <p:cNvCxnSpPr/>
                <p:nvPr/>
              </p:nvCxnSpPr>
              <p:spPr>
                <a:xfrm>
                  <a:off x="11257280" y="2159000"/>
                  <a:ext cx="0" cy="6273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DFA4360-7687-B6D1-87C7-AD66F48444C3}"/>
                        </a:ext>
                      </a:extLst>
                    </p:cNvPr>
                    <p:cNvSpPr txBox="1"/>
                    <p:nvPr/>
                  </p:nvSpPr>
                  <p:spPr>
                    <a:xfrm>
                      <a:off x="8706172" y="1516380"/>
                      <a:ext cx="1078838" cy="285693"/>
                    </a:xfrm>
                    <a:prstGeom prst="rect">
                      <a:avLst/>
                    </a:prstGeom>
                    <a:solidFill>
                      <a:schemeClr val="bg2"/>
                    </a:solidFill>
                    <a:ln>
                      <a:solidFill>
                        <a:schemeClr val="accent1"/>
                      </a:solidFill>
                    </a:ln>
                  </p:spPr>
                  <p:txBody>
                    <a:bodyPr wrap="none" lIns="0" tIns="0" rIns="0" bIns="0" rtlCol="0">
                      <a:spAutoFit/>
                    </a:bodyPr>
                    <a:lstStyle/>
                    <a:p>
                      <a:pPr algn="ctr"/>
                      <a:r>
                        <a:rPr lang="en-US" sz="1200" dirty="0"/>
                        <a:t>Internal Pressure (</a:t>
                      </a:r>
                      <a:r>
                        <a:rPr lang="en-US" sz="1200" i="1" dirty="0"/>
                        <a:t>P)</a:t>
                      </a:r>
                      <a:endParaRPr lang="en-US" sz="1200" dirty="0"/>
                    </a:p>
                    <a:p>
                      <a:pPr algn="ctr"/>
                      <a14:m>
                        <m:oMathPara xmlns:m="http://schemas.openxmlformats.org/officeDocument/2006/math">
                          <m:oMathParaPr>
                            <m:jc m:val="center"/>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𝑃</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r>
                              <a:rPr lang="en-US" sz="1200" b="0" i="1" smtClean="0">
                                <a:latin typeface="Cambria Math" panose="02040503050406030204" pitchFamily="18" charset="0"/>
                              </a:rPr>
                              <m:t>𝑃</m:t>
                            </m:r>
                            <m:r>
                              <a:rPr lang="en-US" sz="1200" b="0" i="1" smtClean="0">
                                <a:latin typeface="Cambria Math" panose="02040503050406030204" pitchFamily="18" charset="0"/>
                              </a:rPr>
                              <m:t>∗</m:t>
                            </m:r>
                            <m:r>
                              <a:rPr lang="en-US" sz="1200" b="0" i="1" smtClean="0">
                                <a:latin typeface="Cambria Math" panose="02040503050406030204" pitchFamily="18" charset="0"/>
                              </a:rPr>
                              <m:t>𝑛</m:t>
                            </m:r>
                          </m:oMath>
                        </m:oMathPara>
                      </a14:m>
                      <a:endParaRPr lang="en-US" sz="1200" dirty="0"/>
                    </a:p>
                  </p:txBody>
                </p:sp>
              </mc:Choice>
              <mc:Fallback xmlns="">
                <p:sp>
                  <p:nvSpPr>
                    <p:cNvPr id="31" name="TextBox 30">
                      <a:extLst>
                        <a:ext uri="{FF2B5EF4-FFF2-40B4-BE49-F238E27FC236}">
                          <a16:creationId xmlns:a16="http://schemas.microsoft.com/office/drawing/2014/main" id="{8DFA4360-7687-B6D1-87C7-AD66F48444C3}"/>
                        </a:ext>
                      </a:extLst>
                    </p:cNvPr>
                    <p:cNvSpPr txBox="1">
                      <a:spLocks noRot="1" noChangeAspect="1" noMove="1" noResize="1" noEditPoints="1" noAdjustHandles="1" noChangeArrowheads="1" noChangeShapeType="1" noTextEdit="1"/>
                    </p:cNvSpPr>
                    <p:nvPr/>
                  </p:nvSpPr>
                  <p:spPr>
                    <a:xfrm>
                      <a:off x="8706172" y="1516380"/>
                      <a:ext cx="1078838" cy="285693"/>
                    </a:xfrm>
                    <a:prstGeom prst="rect">
                      <a:avLst/>
                    </a:prstGeom>
                    <a:blipFill>
                      <a:blip r:embed="rId7"/>
                      <a:stretch>
                        <a:fillRect l="-6061" t="-11111" r="-5195" b="-6349"/>
                      </a:stretch>
                    </a:blipFill>
                    <a:ln>
                      <a:solidFill>
                        <a:schemeClr val="accent1"/>
                      </a:solid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08113AAE-39AF-F64E-9453-10ECA59491A6}"/>
                    </a:ext>
                  </a:extLst>
                </p:cNvPr>
                <p:cNvSpPr txBox="1"/>
                <p:nvPr/>
              </p:nvSpPr>
              <p:spPr>
                <a:xfrm>
                  <a:off x="10325085" y="2486265"/>
                  <a:ext cx="789425" cy="142847"/>
                </a:xfrm>
                <a:prstGeom prst="rect">
                  <a:avLst/>
                </a:prstGeom>
                <a:solidFill>
                  <a:schemeClr val="bg2"/>
                </a:solidFill>
                <a:ln>
                  <a:solidFill>
                    <a:schemeClr val="accent1"/>
                  </a:solidFill>
                </a:ln>
              </p:spPr>
              <p:txBody>
                <a:bodyPr wrap="none" lIns="0" tIns="0" rIns="0" bIns="0" rtlCol="0">
                  <a:spAutoFit/>
                </a:bodyPr>
                <a:lstStyle/>
                <a:p>
                  <a:pPr algn="ctr"/>
                  <a:r>
                    <a:rPr lang="en-US" sz="1200"/>
                    <a:t>Reaction Force</a:t>
                  </a:r>
                </a:p>
              </p:txBody>
            </p:sp>
            <p:sp>
              <p:nvSpPr>
                <p:cNvPr id="33" name="TextBox 32">
                  <a:extLst>
                    <a:ext uri="{FF2B5EF4-FFF2-40B4-BE49-F238E27FC236}">
                      <a16:creationId xmlns:a16="http://schemas.microsoft.com/office/drawing/2014/main" id="{4CC87191-EA5F-A7C8-564B-0CB256A1A78F}"/>
                    </a:ext>
                  </a:extLst>
                </p:cNvPr>
                <p:cNvSpPr txBox="1"/>
                <p:nvPr/>
              </p:nvSpPr>
              <p:spPr>
                <a:xfrm>
                  <a:off x="7139215" y="2472690"/>
                  <a:ext cx="1020536" cy="142847"/>
                </a:xfrm>
                <a:prstGeom prst="rect">
                  <a:avLst/>
                </a:prstGeom>
                <a:solidFill>
                  <a:schemeClr val="bg2"/>
                </a:solidFill>
                <a:ln>
                  <a:solidFill>
                    <a:schemeClr val="accent1"/>
                  </a:solidFill>
                </a:ln>
              </p:spPr>
              <p:txBody>
                <a:bodyPr wrap="square" lIns="0" tIns="0" rIns="0" bIns="0" rtlCol="0">
                  <a:spAutoFit/>
                </a:bodyPr>
                <a:lstStyle/>
                <a:p>
                  <a:pPr algn="ctr"/>
                  <a:r>
                    <a:rPr lang="en-US" sz="1200"/>
                    <a:t>Reaction Force</a:t>
                  </a:r>
                </a:p>
              </p:txBody>
            </p:sp>
          </p:grpSp>
        </p:grpSp>
        <p:sp>
          <p:nvSpPr>
            <p:cNvPr id="3" name="TextBox 2">
              <a:extLst>
                <a:ext uri="{FF2B5EF4-FFF2-40B4-BE49-F238E27FC236}">
                  <a16:creationId xmlns:a16="http://schemas.microsoft.com/office/drawing/2014/main" id="{B9E30480-FAE5-3A12-3628-AE3AF7E16E21}"/>
                </a:ext>
              </a:extLst>
            </p:cNvPr>
            <p:cNvSpPr txBox="1"/>
            <p:nvPr/>
          </p:nvSpPr>
          <p:spPr>
            <a:xfrm>
              <a:off x="6174598" y="4720758"/>
              <a:ext cx="4529952" cy="184666"/>
            </a:xfrm>
            <a:prstGeom prst="rect">
              <a:avLst/>
            </a:prstGeom>
            <a:noFill/>
          </p:spPr>
          <p:txBody>
            <a:bodyPr wrap="square" lIns="0" tIns="0" rIns="0" bIns="0" rtlCol="0">
              <a:spAutoFit/>
            </a:bodyPr>
            <a:lstStyle/>
            <a:p>
              <a:pPr algn="ctr"/>
              <a:r>
                <a:rPr lang="en-US" sz="1200"/>
                <a:t>Figure 6. Diagram showing forces acting on the Bubble.</a:t>
              </a:r>
            </a:p>
          </p:txBody>
        </p:sp>
      </p:grpSp>
    </p:spTree>
    <p:extLst>
      <p:ext uri="{BB962C8B-B14F-4D97-AF65-F5344CB8AC3E}">
        <p14:creationId xmlns:p14="http://schemas.microsoft.com/office/powerpoint/2010/main" val="215573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TK 2020_Orange">
  <a:themeElements>
    <a:clrScheme name="UT Orange Theme">
      <a:dk1>
        <a:srgbClr val="4B4B4B"/>
      </a:dk1>
      <a:lt1>
        <a:srgbClr val="F0F0F0"/>
      </a:lt1>
      <a:dk2>
        <a:srgbClr val="000000"/>
      </a:dk2>
      <a:lt2>
        <a:srgbClr val="FFFFFF"/>
      </a:lt2>
      <a:accent1>
        <a:srgbClr val="FF8200"/>
      </a:accent1>
      <a:accent2>
        <a:srgbClr val="2197A9"/>
      </a:accent2>
      <a:accent3>
        <a:srgbClr val="8D2048"/>
      </a:accent3>
      <a:accent4>
        <a:srgbClr val="FED535"/>
      </a:accent4>
      <a:accent5>
        <a:srgbClr val="E65933"/>
      </a:accent5>
      <a:accent6>
        <a:srgbClr val="006C93"/>
      </a:accent6>
      <a:hlink>
        <a:srgbClr val="4B4B4B"/>
      </a:hlink>
      <a:folHlink>
        <a:srgbClr val="4B4B4B"/>
      </a:folHlink>
    </a:clrScheme>
    <a:fontScheme name="UTK">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500" dirty="0" smtClean="0"/>
        </a:defPPr>
      </a:lstStyle>
    </a:txDef>
  </a:objectDefaults>
  <a:extraClrSchemeLst/>
  <a:extLst>
    <a:ext uri="{05A4C25C-085E-4340-85A3-A5531E510DB2}">
      <thm15:themeFamily xmlns:thm15="http://schemas.microsoft.com/office/thememl/2012/main" name="Presentation1" id="{C94BDD4B-E6ED-4D8E-ADAB-ACF2250EB413}" vid="{F6A72376-E9A1-4622-A75D-C4211D8C7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2617</Words>
  <Application>Microsoft Office PowerPoint</Application>
  <PresentationFormat>Widescreen</PresentationFormat>
  <Paragraphs>368</Paragraphs>
  <Slides>28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Arial</vt:lpstr>
      <vt:lpstr>Arial Nova</vt:lpstr>
      <vt:lpstr>Arial Nova Light</vt:lpstr>
      <vt:lpstr>Arial,Sans-Serif</vt:lpstr>
      <vt:lpstr>Cambria Math</vt:lpstr>
      <vt:lpstr>Courier New</vt:lpstr>
      <vt:lpstr>Roboto</vt:lpstr>
      <vt:lpstr>Times New Roman</vt:lpstr>
      <vt:lpstr>UTK 2020_Orange</vt:lpstr>
      <vt:lpstr>Inflatable Structure for Lunar Additive Manufacturing</vt:lpstr>
      <vt:lpstr>Topics</vt:lpstr>
      <vt:lpstr>Background</vt:lpstr>
      <vt:lpstr>Road to Human Habitation</vt:lpstr>
      <vt:lpstr>Design Requirements</vt:lpstr>
      <vt:lpstr>Proposed Design Concept: The Bubble</vt:lpstr>
      <vt:lpstr>Design Constraints</vt:lpstr>
      <vt:lpstr>Environmental Hazards2</vt:lpstr>
      <vt:lpstr>Structural Loads</vt:lpstr>
      <vt:lpstr>Structural Loads (cont.)</vt:lpstr>
      <vt:lpstr>Shell Heating</vt:lpstr>
      <vt:lpstr>The Bubbles</vt:lpstr>
      <vt:lpstr>Full Scale Dome Methodology</vt:lpstr>
      <vt:lpstr>Full Scale Dome Single Shell</vt:lpstr>
      <vt:lpstr>Full Scale Dome Multi-Shell</vt:lpstr>
      <vt:lpstr>Small-Scale Dome Methodology</vt:lpstr>
      <vt:lpstr>Small-Scale Dome</vt:lpstr>
      <vt:lpstr>Shell</vt:lpstr>
      <vt:lpstr>Current Work</vt:lpstr>
      <vt:lpstr>Current Work</vt:lpstr>
      <vt:lpstr>Future Work</vt:lpstr>
      <vt:lpstr>Acknowledgements  </vt:lpstr>
      <vt:lpstr>References</vt:lpstr>
      <vt:lpstr>Questions?</vt:lpstr>
      <vt:lpstr>Back Matter</vt:lpstr>
      <vt:lpstr>Uplifting Force Calculation</vt:lpstr>
      <vt:lpstr>Moonquakes!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Grace, Cooper</cp:lastModifiedBy>
  <cp:revision>56</cp:revision>
  <dcterms:created xsi:type="dcterms:W3CDTF">2025-02-16T01:03:24Z</dcterms:created>
  <dcterms:modified xsi:type="dcterms:W3CDTF">2025-04-03T00:54:54Z</dcterms:modified>
</cp:coreProperties>
</file>