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6"/>
  </p:notesMasterIdLst>
  <p:handoutMasterIdLst>
    <p:handoutMasterId r:id="rId37"/>
  </p:handoutMasterIdLst>
  <p:sldIdLst>
    <p:sldId id="404" r:id="rId6"/>
    <p:sldId id="409" r:id="rId7"/>
    <p:sldId id="408" r:id="rId8"/>
    <p:sldId id="411" r:id="rId9"/>
    <p:sldId id="412" r:id="rId10"/>
    <p:sldId id="443" r:id="rId11"/>
    <p:sldId id="444" r:id="rId12"/>
    <p:sldId id="414" r:id="rId13"/>
    <p:sldId id="415" r:id="rId14"/>
    <p:sldId id="418" r:id="rId15"/>
    <p:sldId id="417" r:id="rId16"/>
    <p:sldId id="429" r:id="rId17"/>
    <p:sldId id="420" r:id="rId18"/>
    <p:sldId id="430" r:id="rId19"/>
    <p:sldId id="438" r:id="rId20"/>
    <p:sldId id="422" r:id="rId21"/>
    <p:sldId id="423" r:id="rId22"/>
    <p:sldId id="425" r:id="rId23"/>
    <p:sldId id="424" r:id="rId24"/>
    <p:sldId id="427" r:id="rId25"/>
    <p:sldId id="428" r:id="rId26"/>
    <p:sldId id="431" r:id="rId27"/>
    <p:sldId id="432" r:id="rId28"/>
    <p:sldId id="433" r:id="rId29"/>
    <p:sldId id="434" r:id="rId30"/>
    <p:sldId id="445" r:id="rId31"/>
    <p:sldId id="441" r:id="rId32"/>
    <p:sldId id="442" r:id="rId33"/>
    <p:sldId id="439" r:id="rId34"/>
    <p:sldId id="405" r:id="rId35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0362FB1F-9B58-43D8-B298-AD52B87F11A5}">
          <p14:sldIdLst>
            <p14:sldId id="404"/>
            <p14:sldId id="409"/>
          </p14:sldIdLst>
        </p14:section>
        <p14:section name="Background Information" id="{5B43EE40-9F7C-49AC-A2C0-BAD584723217}">
          <p14:sldIdLst>
            <p14:sldId id="408"/>
            <p14:sldId id="411"/>
          </p14:sldIdLst>
        </p14:section>
        <p14:section name="Requirements" id="{BBAAFCCC-9EF8-474B-91A2-3DB7BC9C8D42}">
          <p14:sldIdLst>
            <p14:sldId id="412"/>
            <p14:sldId id="443"/>
            <p14:sldId id="444"/>
            <p14:sldId id="414"/>
            <p14:sldId id="415"/>
          </p14:sldIdLst>
        </p14:section>
        <p14:section name="Initial Mission Overview" id="{F4D3066E-900D-4A5E-BD3F-D194336D239F}">
          <p14:sldIdLst>
            <p14:sldId id="418"/>
            <p14:sldId id="417"/>
            <p14:sldId id="429"/>
            <p14:sldId id="420"/>
            <p14:sldId id="430"/>
            <p14:sldId id="438"/>
          </p14:sldIdLst>
        </p14:section>
        <p14:section name="Design Breakdown" id="{37C0CE93-7256-4A0F-8BF4-3391304E108D}">
          <p14:sldIdLst>
            <p14:sldId id="422"/>
            <p14:sldId id="423"/>
            <p14:sldId id="425"/>
            <p14:sldId id="424"/>
            <p14:sldId id="427"/>
            <p14:sldId id="428"/>
          </p14:sldIdLst>
        </p14:section>
        <p14:section name="Cost Analysis" id="{834A92BA-4ABE-4CD2-BC1A-FCAE92970D73}">
          <p14:sldIdLst>
            <p14:sldId id="431"/>
            <p14:sldId id="432"/>
            <p14:sldId id="433"/>
            <p14:sldId id="434"/>
            <p14:sldId id="445"/>
          </p14:sldIdLst>
        </p14:section>
        <p14:section name="Summary and Impact" id="{16E4D7EC-5236-4E6D-BA07-4D5FAAB6484D}">
          <p14:sldIdLst>
            <p14:sldId id="441"/>
            <p14:sldId id="442"/>
            <p14:sldId id="439"/>
            <p14:sldId id="405"/>
          </p14:sldIdLst>
        </p14:section>
        <p14:section name="Challenges and Mitigation" id="{99B234D1-E9AE-48F2-8D8A-474FB98C860F}">
          <p14:sldIdLst/>
        </p14:section>
        <p14:section name="References" id="{DE725C2B-562B-4EC1-A134-036921D16E9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6C"/>
    <a:srgbClr val="233C6B"/>
    <a:srgbClr val="FF0000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DAA95-BDB5-7F4F-0A2F-589CA64C60F2}" v="1439" dt="2025-04-02T03:53:40.242"/>
    <p1510:client id="{420369C0-8653-7BB7-B41F-51B5C41D60F4}" v="71" dt="2025-04-02T23:31:53.994"/>
    <p1510:client id="{4E0C92D4-B0CF-EEAD-B3EE-42937499841F}" v="296" dt="2025-04-02T12:29:56.231"/>
    <p1510:client id="{7E0CC2A7-F40B-7B07-85BB-6D85DF152F09}" v="675" dt="2025-04-02T04:18:47.510"/>
    <p1510:client id="{82874CBE-1259-15E7-054D-FD2B34352BDD}" v="29" dt="2025-04-02T07:43:06.898"/>
    <p1510:client id="{B56B98CD-A2BE-863F-FFF8-92073339EEA1}" v="457" dt="2025-04-02T02:12:07.322"/>
    <p1510:client id="{BF1B615B-91ED-44E9-8568-BD787A35C195}" v="1729" dt="2025-04-02T21:14:20.649"/>
    <p1510:client id="{C76CDFFB-CACD-061B-0541-D12AF848FE11}" v="1720" dt="2025-04-02T05:01:40.420"/>
    <p1510:client id="{FD5F8B1F-AC9F-9BF8-3E22-A26211CAE3ED}" v="165" dt="2025-04-02T21:31:09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0201F-AC3E-4B1B-AA7C-DB260879DA7D}" type="doc">
      <dgm:prSet loTypeId="urn:microsoft.com/office/officeart/2005/8/layout/orgChart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4BBF436-B8A9-4FB5-867A-A4D5A3EB8B74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Mars Mission</a:t>
          </a:r>
          <a:endParaRPr lang="en-US"/>
        </a:p>
      </dgm:t>
    </dgm:pt>
    <dgm:pt modelId="{BF483207-4A80-40DF-A9FD-A5362F045B0F}" type="parTrans" cxnId="{54D1D2A7-FD40-4BA0-8DD3-55900688C0F3}">
      <dgm:prSet/>
      <dgm:spPr/>
      <dgm:t>
        <a:bodyPr/>
        <a:lstStyle/>
        <a:p>
          <a:endParaRPr lang="en-US"/>
        </a:p>
      </dgm:t>
    </dgm:pt>
    <dgm:pt modelId="{574122EA-DB76-4FD1-9CAB-11C51D0A3FD6}" type="sibTrans" cxnId="{54D1D2A7-FD40-4BA0-8DD3-55900688C0F3}">
      <dgm:prSet/>
      <dgm:spPr/>
      <dgm:t>
        <a:bodyPr/>
        <a:lstStyle/>
        <a:p>
          <a:endParaRPr lang="en-US"/>
        </a:p>
      </dgm:t>
    </dgm:pt>
    <dgm:pt modelId="{2363271C-0DF4-4E87-B804-79924CDE29EA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Mission Operations</a:t>
          </a:r>
          <a:endParaRPr lang="en-US"/>
        </a:p>
      </dgm:t>
    </dgm:pt>
    <dgm:pt modelId="{3C66871B-15FE-437C-B53B-98A795D7B8C9}" type="parTrans" cxnId="{FC888971-056A-48BD-8BE9-25FFACC70671}">
      <dgm:prSet/>
      <dgm:spPr/>
      <dgm:t>
        <a:bodyPr/>
        <a:lstStyle/>
        <a:p>
          <a:endParaRPr lang="en-US"/>
        </a:p>
      </dgm:t>
    </dgm:pt>
    <dgm:pt modelId="{981BFCD9-82AE-49D6-8BAC-9B8DB215F97E}" type="sibTrans" cxnId="{FC888971-056A-48BD-8BE9-25FFACC70671}">
      <dgm:prSet/>
      <dgm:spPr/>
      <dgm:t>
        <a:bodyPr/>
        <a:lstStyle/>
        <a:p>
          <a:endParaRPr lang="en-US"/>
        </a:p>
      </dgm:t>
    </dgm:pt>
    <dgm:pt modelId="{029E0184-8E1D-477C-9092-89D7F2D1873C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Systems Engineering</a:t>
          </a:r>
          <a:endParaRPr lang="en-US"/>
        </a:p>
      </dgm:t>
    </dgm:pt>
    <dgm:pt modelId="{B8B001A9-C75F-450D-BC4B-4EC66B973E86}" type="parTrans" cxnId="{9815D10D-8B2B-4961-9D9F-082B9F2757FB}">
      <dgm:prSet/>
      <dgm:spPr/>
      <dgm:t>
        <a:bodyPr/>
        <a:lstStyle/>
        <a:p>
          <a:endParaRPr lang="en-US"/>
        </a:p>
      </dgm:t>
    </dgm:pt>
    <dgm:pt modelId="{7270FAB2-9455-4B2B-A092-474609EE969F}" type="sibTrans" cxnId="{9815D10D-8B2B-4961-9D9F-082B9F2757FB}">
      <dgm:prSet/>
      <dgm:spPr/>
      <dgm:t>
        <a:bodyPr/>
        <a:lstStyle/>
        <a:p>
          <a:endParaRPr lang="en-US"/>
        </a:p>
      </dgm:t>
    </dgm:pt>
    <dgm:pt modelId="{B29ADA50-786D-4586-B689-708405FB93FA}">
      <dgm:prSet phldrT="[Text]" phldr="0"/>
      <dgm:spPr/>
      <dgm:t>
        <a:bodyPr/>
        <a:lstStyle/>
        <a:p>
          <a:r>
            <a:rPr lang="en-US">
              <a:latin typeface="Arial"/>
              <a:ea typeface="ＭＳ Ｐゴシック"/>
            </a:rPr>
            <a:t>Payload</a:t>
          </a:r>
          <a:endParaRPr lang="en-US"/>
        </a:p>
      </dgm:t>
    </dgm:pt>
    <dgm:pt modelId="{F75B4E5D-231D-46DE-9E69-32A5A9FB27A3}" type="parTrans" cxnId="{D1F175C9-124E-4106-9F4A-BED8A26B73AA}">
      <dgm:prSet/>
      <dgm:spPr/>
      <dgm:t>
        <a:bodyPr/>
        <a:lstStyle/>
        <a:p>
          <a:endParaRPr lang="en-US"/>
        </a:p>
      </dgm:t>
    </dgm:pt>
    <dgm:pt modelId="{8EA2A3A4-78B0-49B6-BE35-FE80A8300DC2}" type="sibTrans" cxnId="{D1F175C9-124E-4106-9F4A-BED8A26B73AA}">
      <dgm:prSet/>
      <dgm:spPr/>
      <dgm:t>
        <a:bodyPr/>
        <a:lstStyle/>
        <a:p>
          <a:endParaRPr lang="en-US"/>
        </a:p>
      </dgm:t>
    </dgm:pt>
    <dgm:pt modelId="{90F896A6-54D2-4771-A627-0A8167A4E812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Launch Vehicle and Services</a:t>
          </a:r>
        </a:p>
      </dgm:t>
    </dgm:pt>
    <dgm:pt modelId="{CD63A080-1A47-47F7-A57B-9A22E4A4EE78}" type="parTrans" cxnId="{5425BA6D-BEC2-485C-A748-85783752CF06}">
      <dgm:prSet/>
      <dgm:spPr/>
    </dgm:pt>
    <dgm:pt modelId="{A85762D4-7D2E-4E28-AA74-D26A6BF0992A}" type="sibTrans" cxnId="{5425BA6D-BEC2-485C-A748-85783752CF06}">
      <dgm:prSet/>
      <dgm:spPr/>
    </dgm:pt>
    <dgm:pt modelId="{887D8820-F883-49E4-9B86-33DBCEDF6CBF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Ground Support</a:t>
          </a:r>
        </a:p>
      </dgm:t>
    </dgm:pt>
    <dgm:pt modelId="{0B0EBCF4-3B9B-4439-BC5C-9D96AA084A86}" type="parTrans" cxnId="{9A87E319-1909-4532-BDCA-D7E58C53896C}">
      <dgm:prSet/>
      <dgm:spPr/>
    </dgm:pt>
    <dgm:pt modelId="{60F8B850-1B76-401B-92FB-587E7F46BE9E}" type="sibTrans" cxnId="{9A87E319-1909-4532-BDCA-D7E58C53896C}">
      <dgm:prSet/>
      <dgm:spPr/>
    </dgm:pt>
    <dgm:pt modelId="{D5333BBB-509A-444D-AB35-471D430ED416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Testing and Integration</a:t>
          </a:r>
        </a:p>
      </dgm:t>
    </dgm:pt>
    <dgm:pt modelId="{BFC573E7-540A-4859-8A36-B556DDFFDC16}" type="parTrans" cxnId="{763C3F79-4AEE-40C0-BBE7-3D1E0FB84E4B}">
      <dgm:prSet/>
      <dgm:spPr/>
    </dgm:pt>
    <dgm:pt modelId="{BFEC318E-46F3-43FD-A388-A4871DD8966E}" type="sibTrans" cxnId="{763C3F79-4AEE-40C0-BBE7-3D1E0FB84E4B}">
      <dgm:prSet/>
      <dgm:spPr/>
    </dgm:pt>
    <dgm:pt modelId="{F675EAC2-3A04-42DF-85A2-728CBC9C1719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Safety and Quality Assurance</a:t>
          </a:r>
        </a:p>
      </dgm:t>
    </dgm:pt>
    <dgm:pt modelId="{952C865B-C948-4DE3-9A29-3E548733740B}" type="parTrans" cxnId="{DD623BAA-B324-4896-8DDF-4C189FDB31A7}">
      <dgm:prSet/>
      <dgm:spPr/>
    </dgm:pt>
    <dgm:pt modelId="{22692B7E-5EF0-4613-BEF5-798C75C75A0C}" type="sibTrans" cxnId="{DD623BAA-B324-4896-8DDF-4C189FDB31A7}">
      <dgm:prSet/>
      <dgm:spPr/>
    </dgm:pt>
    <dgm:pt modelId="{CBEF1BCF-5F68-43B2-98B2-4E8220DEC7BA}">
      <dgm:prSet phldr="0"/>
      <dgm:spPr/>
      <dgm:t>
        <a:bodyPr/>
        <a:lstStyle/>
        <a:p>
          <a:r>
            <a:rPr lang="en-US">
              <a:latin typeface="Arial"/>
              <a:ea typeface="ＭＳ Ｐゴシック"/>
            </a:rPr>
            <a:t>V.I.T.A.L.</a:t>
          </a:r>
        </a:p>
      </dgm:t>
    </dgm:pt>
    <dgm:pt modelId="{772F5A14-8F1F-4218-817E-37BA18E3F23D}" type="parTrans" cxnId="{C084CDD9-EA92-43FF-921F-FD6C57F64B3B}">
      <dgm:prSet/>
      <dgm:spPr/>
    </dgm:pt>
    <dgm:pt modelId="{EABFDF32-F992-4441-97AF-3E0C4CB19829}" type="sibTrans" cxnId="{C084CDD9-EA92-43FF-921F-FD6C57F64B3B}">
      <dgm:prSet/>
      <dgm:spPr/>
    </dgm:pt>
    <dgm:pt modelId="{46C72339-1C85-40D6-9FB6-A1FB113B6438}">
      <dgm:prSet phldr="0"/>
      <dgm:spPr/>
      <dgm:t>
        <a:bodyPr/>
        <a:lstStyle/>
        <a:p>
          <a:r>
            <a:rPr lang="en-US">
              <a:latin typeface="Arial"/>
              <a:ea typeface="ＭＳ Ｐゴシック"/>
            </a:rPr>
            <a:t>Dropship</a:t>
          </a:r>
        </a:p>
      </dgm:t>
    </dgm:pt>
    <dgm:pt modelId="{B5EA65EB-DA0B-44DA-8955-3B345CD1232B}" type="parTrans" cxnId="{50CD5E7C-F1EF-4160-BD9E-233AC341EF0D}">
      <dgm:prSet/>
      <dgm:spPr/>
    </dgm:pt>
    <dgm:pt modelId="{25647206-440F-4AF8-97D5-D6F21ACD91CD}" type="sibTrans" cxnId="{50CD5E7C-F1EF-4160-BD9E-233AC341EF0D}">
      <dgm:prSet/>
      <dgm:spPr/>
    </dgm:pt>
    <dgm:pt modelId="{4CAD85D0-9D61-4854-ACE4-D8F0B65A1E3B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Central Comms.</a:t>
          </a:r>
        </a:p>
      </dgm:t>
    </dgm:pt>
    <dgm:pt modelId="{432F4936-7EF4-42E3-BB59-C924FDB9E1E9}" type="parTrans" cxnId="{A8E5E1D2-70A6-4482-A416-D2875301B012}">
      <dgm:prSet/>
      <dgm:spPr/>
    </dgm:pt>
    <dgm:pt modelId="{F877123C-19E0-4F5D-B2A6-4F3D458FEDC9}" type="sibTrans" cxnId="{A8E5E1D2-70A6-4482-A416-D2875301B012}">
      <dgm:prSet/>
      <dgm:spPr/>
    </dgm:pt>
    <dgm:pt modelId="{9BF6F00B-8B1E-4364-AF8C-CA7E8B130301}">
      <dgm:prSet phldr="0"/>
      <dgm:spPr/>
      <dgm:t>
        <a:bodyPr/>
        <a:lstStyle/>
        <a:p>
          <a:r>
            <a:rPr lang="en-US">
              <a:latin typeface="Arial"/>
              <a:ea typeface="ＭＳ Ｐゴシック"/>
            </a:rPr>
            <a:t>Probes</a:t>
          </a:r>
        </a:p>
      </dgm:t>
    </dgm:pt>
    <dgm:pt modelId="{3D59676D-1E99-41AD-9F95-FFBDD03E1117}" type="parTrans" cxnId="{E7C9BC31-5D60-4B8F-8EFA-586D88860CFD}">
      <dgm:prSet/>
      <dgm:spPr/>
    </dgm:pt>
    <dgm:pt modelId="{D0378CAC-C7B4-4727-9202-EEFA87DF1DF5}" type="sibTrans" cxnId="{E7C9BC31-5D60-4B8F-8EFA-586D88860CFD}">
      <dgm:prSet/>
      <dgm:spPr/>
    </dgm:pt>
    <dgm:pt modelId="{ACA1BFFD-C661-4440-A0E4-93BF9872128B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Manufactured Parts</a:t>
          </a:r>
          <a:endParaRPr lang="en-US"/>
        </a:p>
      </dgm:t>
    </dgm:pt>
    <dgm:pt modelId="{02E82F72-01C0-4ADE-AC91-51065C94F7E2}" type="parTrans" cxnId="{15195D16-7D24-4A4D-8330-96970A41934E}">
      <dgm:prSet/>
      <dgm:spPr/>
    </dgm:pt>
    <dgm:pt modelId="{2A34A76B-C4DA-4AA2-B0BA-F4892DAA8929}" type="sibTrans" cxnId="{15195D16-7D24-4A4D-8330-96970A41934E}">
      <dgm:prSet/>
      <dgm:spPr/>
    </dgm:pt>
    <dgm:pt modelId="{07366196-6562-40B2-BE3B-C41DBED49628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External Components</a:t>
          </a:r>
        </a:p>
      </dgm:t>
    </dgm:pt>
    <dgm:pt modelId="{A9AD544A-6B55-4C8A-9A7C-91030D2B510F}" type="parTrans" cxnId="{6E48AEF4-DE97-425F-BB89-DEA8C16DDCA8}">
      <dgm:prSet/>
      <dgm:spPr/>
    </dgm:pt>
    <dgm:pt modelId="{493D5643-5CDA-467F-8832-65CAB51CD05A}" type="sibTrans" cxnId="{6E48AEF4-DE97-425F-BB89-DEA8C16DDCA8}">
      <dgm:prSet/>
      <dgm:spPr/>
    </dgm:pt>
    <dgm:pt modelId="{D051A82B-C0F3-43CA-8E1F-F962CE1EFEFD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Trajectory Analysis</a:t>
          </a:r>
        </a:p>
      </dgm:t>
    </dgm:pt>
    <dgm:pt modelId="{2D5DFC49-0266-4644-A0EE-7AF28E8DCC26}" type="parTrans" cxnId="{4D882BFF-D77B-4F65-BAB5-0980E8F73301}">
      <dgm:prSet/>
      <dgm:spPr/>
    </dgm:pt>
    <dgm:pt modelId="{270D12A3-51A8-4B1B-BEA2-329D9585DB81}" type="sibTrans" cxnId="{4D882BFF-D77B-4F65-BAB5-0980E8F73301}">
      <dgm:prSet/>
      <dgm:spPr/>
    </dgm:pt>
    <dgm:pt modelId="{3856CB0F-B781-4BBD-A9D4-0712DDEDCBDA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Deploy Ops.</a:t>
          </a:r>
        </a:p>
      </dgm:t>
    </dgm:pt>
    <dgm:pt modelId="{35D40531-0891-491E-B767-BAFECC97AEBA}" type="parTrans" cxnId="{425CC658-84BA-4180-947A-84611A84EF12}">
      <dgm:prSet/>
      <dgm:spPr/>
    </dgm:pt>
    <dgm:pt modelId="{BBF055BD-AAE0-4781-9B5F-4399D0755077}" type="sibTrans" cxnId="{425CC658-84BA-4180-947A-84611A84EF12}">
      <dgm:prSet/>
      <dgm:spPr/>
    </dgm:pt>
    <dgm:pt modelId="{46933D13-8026-4548-AC69-4DDEC8AB0613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Pre-launch Ops.</a:t>
          </a:r>
        </a:p>
      </dgm:t>
    </dgm:pt>
    <dgm:pt modelId="{B79B63BD-BF15-455A-A8B7-992254DD88CB}" type="parTrans" cxnId="{1A4C52B4-686F-4C39-B08A-EEE05D8B8264}">
      <dgm:prSet/>
      <dgm:spPr/>
    </dgm:pt>
    <dgm:pt modelId="{4C3093BF-C32B-4FB3-A265-484F3F7020B6}" type="sibTrans" cxnId="{1A4C52B4-686F-4C39-B08A-EEE05D8B8264}">
      <dgm:prSet/>
      <dgm:spPr/>
    </dgm:pt>
    <dgm:pt modelId="{38B91C75-1723-4D69-95F5-77AE0D4C6BAC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Payload Integration</a:t>
          </a:r>
        </a:p>
      </dgm:t>
    </dgm:pt>
    <dgm:pt modelId="{5762322C-59FF-4853-8300-CAA3F42B659A}" type="parTrans" cxnId="{F4B1AAC6-19A4-4A53-8921-2FAC58DB6DA4}">
      <dgm:prSet/>
      <dgm:spPr/>
    </dgm:pt>
    <dgm:pt modelId="{4067476D-296C-4D40-8419-E144545E4221}" type="sibTrans" cxnId="{F4B1AAC6-19A4-4A53-8921-2FAC58DB6DA4}">
      <dgm:prSet/>
      <dgm:spPr/>
    </dgm:pt>
    <dgm:pt modelId="{7824665E-E375-4BDD-B27A-550CCEDA6FCD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Attachment Fittings</a:t>
          </a:r>
        </a:p>
      </dgm:t>
    </dgm:pt>
    <dgm:pt modelId="{98906B65-03E4-425C-9A69-3D781CAF8A3E}" type="parTrans" cxnId="{F4AB977A-69F2-4130-BB78-C88368C3FA50}">
      <dgm:prSet/>
      <dgm:spPr/>
    </dgm:pt>
    <dgm:pt modelId="{D0B05D5D-52AA-44B9-AF0B-534AA6F38C57}" type="sibTrans" cxnId="{F4AB977A-69F2-4130-BB78-C88368C3FA50}">
      <dgm:prSet/>
      <dgm:spPr/>
    </dgm:pt>
    <dgm:pt modelId="{91E30AEF-520E-416F-AE2D-1D665A8F39D6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Separation Rings</a:t>
          </a:r>
        </a:p>
      </dgm:t>
    </dgm:pt>
    <dgm:pt modelId="{B03695B7-C774-4748-BF0F-0608AF434F8F}" type="parTrans" cxnId="{CF412C2C-A67E-4414-9D31-2D10385F8595}">
      <dgm:prSet/>
      <dgm:spPr/>
    </dgm:pt>
    <dgm:pt modelId="{868B5594-94A3-4F83-93ED-BED23D21CC48}" type="sibTrans" cxnId="{CF412C2C-A67E-4414-9D31-2D10385F8595}">
      <dgm:prSet/>
      <dgm:spPr/>
    </dgm:pt>
    <dgm:pt modelId="{74A12E3F-CBD1-46A4-9EE6-5903344D61D0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Data Downlink</a:t>
          </a:r>
        </a:p>
      </dgm:t>
    </dgm:pt>
    <dgm:pt modelId="{26C54FCB-0E8D-4D73-936C-772CE00E3F1D}" type="parTrans" cxnId="{4924ECC1-9626-4640-BD58-758B268D702D}">
      <dgm:prSet/>
      <dgm:spPr/>
    </dgm:pt>
    <dgm:pt modelId="{D7734CB4-9FCA-4C77-9F54-D9FCB7BE639C}" type="sibTrans" cxnId="{4924ECC1-9626-4640-BD58-758B268D702D}">
      <dgm:prSet/>
      <dgm:spPr/>
    </dgm:pt>
    <dgm:pt modelId="{A0D05C03-ED00-4BEC-9CF4-AD3216CF8E55}">
      <dgm:prSet phldr="0"/>
      <dgm:spPr/>
      <dgm:t>
        <a:bodyPr/>
        <a:lstStyle/>
        <a:p>
          <a:pPr rtl="0"/>
          <a:r>
            <a:rPr lang="en-US">
              <a:latin typeface="Arial"/>
              <a:ea typeface="ＭＳ Ｐゴシック"/>
            </a:rPr>
            <a:t>Maintenance Ops.</a:t>
          </a:r>
        </a:p>
      </dgm:t>
    </dgm:pt>
    <dgm:pt modelId="{9844EEC9-6C0D-4354-8611-A8F09040BFA0}" type="parTrans" cxnId="{8744D871-882A-46ED-99E0-410804311467}">
      <dgm:prSet/>
      <dgm:spPr/>
    </dgm:pt>
    <dgm:pt modelId="{DD85B482-9E25-4E0A-B8A8-4DC6A2D3590F}" type="sibTrans" cxnId="{8744D871-882A-46ED-99E0-410804311467}">
      <dgm:prSet/>
      <dgm:spPr/>
    </dgm:pt>
    <dgm:pt modelId="{1C98D74F-57CB-422E-AF01-C3077AE03E5A}" type="pres">
      <dgm:prSet presAssocID="{1D40201F-AC3E-4B1B-AA7C-DB260879D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85B6B6-E701-4D06-B341-4FEA1BB5C02D}" type="pres">
      <dgm:prSet presAssocID="{74BBF436-B8A9-4FB5-867A-A4D5A3EB8B74}" presName="hierRoot1" presStyleCnt="0">
        <dgm:presLayoutVars>
          <dgm:hierBranch val="init"/>
        </dgm:presLayoutVars>
      </dgm:prSet>
      <dgm:spPr/>
    </dgm:pt>
    <dgm:pt modelId="{9BA1D6B8-56B6-4B91-A480-28BF00A091F7}" type="pres">
      <dgm:prSet presAssocID="{74BBF436-B8A9-4FB5-867A-A4D5A3EB8B74}" presName="rootComposite1" presStyleCnt="0"/>
      <dgm:spPr/>
    </dgm:pt>
    <dgm:pt modelId="{C5227E0A-A225-4C5B-A814-0CACB2C407AD}" type="pres">
      <dgm:prSet presAssocID="{74BBF436-B8A9-4FB5-867A-A4D5A3EB8B74}" presName="rootText1" presStyleLbl="node0" presStyleIdx="0" presStyleCnt="1">
        <dgm:presLayoutVars>
          <dgm:chPref val="3"/>
        </dgm:presLayoutVars>
      </dgm:prSet>
      <dgm:spPr/>
    </dgm:pt>
    <dgm:pt modelId="{190DD0A3-2ADC-4F33-828F-C886495DC9CC}" type="pres">
      <dgm:prSet presAssocID="{74BBF436-B8A9-4FB5-867A-A4D5A3EB8B74}" presName="rootConnector1" presStyleLbl="node1" presStyleIdx="0" presStyleCnt="0"/>
      <dgm:spPr/>
    </dgm:pt>
    <dgm:pt modelId="{09205A2C-0AB3-4523-A179-8D4A8FF94C56}" type="pres">
      <dgm:prSet presAssocID="{74BBF436-B8A9-4FB5-867A-A4D5A3EB8B74}" presName="hierChild2" presStyleCnt="0"/>
      <dgm:spPr/>
    </dgm:pt>
    <dgm:pt modelId="{D2CFA71A-B016-468A-896D-18D2CCF5175E}" type="pres">
      <dgm:prSet presAssocID="{3C66871B-15FE-437C-B53B-98A795D7B8C9}" presName="Name37" presStyleLbl="parChTrans1D2" presStyleIdx="0" presStyleCnt="7"/>
      <dgm:spPr/>
    </dgm:pt>
    <dgm:pt modelId="{60EAD60C-DB6B-46C1-8689-4C3E6C2706B7}" type="pres">
      <dgm:prSet presAssocID="{2363271C-0DF4-4E87-B804-79924CDE29EA}" presName="hierRoot2" presStyleCnt="0">
        <dgm:presLayoutVars>
          <dgm:hierBranch val="init"/>
        </dgm:presLayoutVars>
      </dgm:prSet>
      <dgm:spPr/>
    </dgm:pt>
    <dgm:pt modelId="{A6139287-3740-45BA-9AC8-B0892E47BDAD}" type="pres">
      <dgm:prSet presAssocID="{2363271C-0DF4-4E87-B804-79924CDE29EA}" presName="rootComposite" presStyleCnt="0"/>
      <dgm:spPr/>
    </dgm:pt>
    <dgm:pt modelId="{DD48D2D7-CB9C-4D56-801E-2DEAB1C97202}" type="pres">
      <dgm:prSet presAssocID="{2363271C-0DF4-4E87-B804-79924CDE29EA}" presName="rootText" presStyleLbl="node2" presStyleIdx="0" presStyleCnt="7">
        <dgm:presLayoutVars>
          <dgm:chPref val="3"/>
        </dgm:presLayoutVars>
      </dgm:prSet>
      <dgm:spPr/>
    </dgm:pt>
    <dgm:pt modelId="{23ADF94C-0F20-4FB9-91BF-5191566724F1}" type="pres">
      <dgm:prSet presAssocID="{2363271C-0DF4-4E87-B804-79924CDE29EA}" presName="rootConnector" presStyleLbl="node2" presStyleIdx="0" presStyleCnt="7"/>
      <dgm:spPr/>
    </dgm:pt>
    <dgm:pt modelId="{D452A0F4-483E-45E3-B374-A3F9863C3BB7}" type="pres">
      <dgm:prSet presAssocID="{2363271C-0DF4-4E87-B804-79924CDE29EA}" presName="hierChild4" presStyleCnt="0"/>
      <dgm:spPr/>
    </dgm:pt>
    <dgm:pt modelId="{3AAB46A7-DD15-46F6-ABBD-BA3BB8476317}" type="pres">
      <dgm:prSet presAssocID="{2D5DFC49-0266-4644-A0EE-7AF28E8DCC26}" presName="Name37" presStyleLbl="parChTrans1D3" presStyleIdx="0" presStyleCnt="10"/>
      <dgm:spPr/>
    </dgm:pt>
    <dgm:pt modelId="{0CBD7693-F309-4130-8416-2E67C0D2F828}" type="pres">
      <dgm:prSet presAssocID="{D051A82B-C0F3-43CA-8E1F-F962CE1EFEFD}" presName="hierRoot2" presStyleCnt="0">
        <dgm:presLayoutVars>
          <dgm:hierBranch val="init"/>
        </dgm:presLayoutVars>
      </dgm:prSet>
      <dgm:spPr/>
    </dgm:pt>
    <dgm:pt modelId="{D2C43E48-C585-4714-A568-877FD2811D1C}" type="pres">
      <dgm:prSet presAssocID="{D051A82B-C0F3-43CA-8E1F-F962CE1EFEFD}" presName="rootComposite" presStyleCnt="0"/>
      <dgm:spPr/>
    </dgm:pt>
    <dgm:pt modelId="{F3E8645A-1089-40BF-967B-DF6BCBC5EB24}" type="pres">
      <dgm:prSet presAssocID="{D051A82B-C0F3-43CA-8E1F-F962CE1EFEFD}" presName="rootText" presStyleLbl="node3" presStyleIdx="0" presStyleCnt="10">
        <dgm:presLayoutVars>
          <dgm:chPref val="3"/>
        </dgm:presLayoutVars>
      </dgm:prSet>
      <dgm:spPr/>
    </dgm:pt>
    <dgm:pt modelId="{BE26E573-C17F-429D-872F-B04EB6D3B188}" type="pres">
      <dgm:prSet presAssocID="{D051A82B-C0F3-43CA-8E1F-F962CE1EFEFD}" presName="rootConnector" presStyleLbl="node3" presStyleIdx="0" presStyleCnt="10"/>
      <dgm:spPr/>
    </dgm:pt>
    <dgm:pt modelId="{711A9644-AB2E-46DA-BAD9-3AFD08E89273}" type="pres">
      <dgm:prSet presAssocID="{D051A82B-C0F3-43CA-8E1F-F962CE1EFEFD}" presName="hierChild4" presStyleCnt="0"/>
      <dgm:spPr/>
    </dgm:pt>
    <dgm:pt modelId="{6840CB5B-FE49-4500-9B3E-E284957658F1}" type="pres">
      <dgm:prSet presAssocID="{D051A82B-C0F3-43CA-8E1F-F962CE1EFEFD}" presName="hierChild5" presStyleCnt="0"/>
      <dgm:spPr/>
    </dgm:pt>
    <dgm:pt modelId="{3D08FF5F-54EC-4764-B307-1476F32F2638}" type="pres">
      <dgm:prSet presAssocID="{35D40531-0891-491E-B767-BAFECC97AEBA}" presName="Name37" presStyleLbl="parChTrans1D3" presStyleIdx="1" presStyleCnt="10"/>
      <dgm:spPr/>
    </dgm:pt>
    <dgm:pt modelId="{C9A494FD-382A-4680-B774-C78B2F895396}" type="pres">
      <dgm:prSet presAssocID="{3856CB0F-B781-4BBD-A9D4-0712DDEDCBDA}" presName="hierRoot2" presStyleCnt="0">
        <dgm:presLayoutVars>
          <dgm:hierBranch val="init"/>
        </dgm:presLayoutVars>
      </dgm:prSet>
      <dgm:spPr/>
    </dgm:pt>
    <dgm:pt modelId="{52C17803-CDD2-4520-94EE-14F3AC49D08E}" type="pres">
      <dgm:prSet presAssocID="{3856CB0F-B781-4BBD-A9D4-0712DDEDCBDA}" presName="rootComposite" presStyleCnt="0"/>
      <dgm:spPr/>
    </dgm:pt>
    <dgm:pt modelId="{B1FDA2F9-7A93-4F46-83FA-E9B52DE5F5DF}" type="pres">
      <dgm:prSet presAssocID="{3856CB0F-B781-4BBD-A9D4-0712DDEDCBDA}" presName="rootText" presStyleLbl="node3" presStyleIdx="1" presStyleCnt="10">
        <dgm:presLayoutVars>
          <dgm:chPref val="3"/>
        </dgm:presLayoutVars>
      </dgm:prSet>
      <dgm:spPr/>
    </dgm:pt>
    <dgm:pt modelId="{47CE227E-2E55-46F3-A271-F1338B1541FA}" type="pres">
      <dgm:prSet presAssocID="{3856CB0F-B781-4BBD-A9D4-0712DDEDCBDA}" presName="rootConnector" presStyleLbl="node3" presStyleIdx="1" presStyleCnt="10"/>
      <dgm:spPr/>
    </dgm:pt>
    <dgm:pt modelId="{3CF7BBBD-ADE5-4704-95B6-125DFF9F23C6}" type="pres">
      <dgm:prSet presAssocID="{3856CB0F-B781-4BBD-A9D4-0712DDEDCBDA}" presName="hierChild4" presStyleCnt="0"/>
      <dgm:spPr/>
    </dgm:pt>
    <dgm:pt modelId="{C947D67D-C732-49E4-A889-D2BCADD69941}" type="pres">
      <dgm:prSet presAssocID="{3856CB0F-B781-4BBD-A9D4-0712DDEDCBDA}" presName="hierChild5" presStyleCnt="0"/>
      <dgm:spPr/>
    </dgm:pt>
    <dgm:pt modelId="{CD300E6C-A7E2-427B-BD44-971187E0FC08}" type="pres">
      <dgm:prSet presAssocID="{2363271C-0DF4-4E87-B804-79924CDE29EA}" presName="hierChild5" presStyleCnt="0"/>
      <dgm:spPr/>
    </dgm:pt>
    <dgm:pt modelId="{4020479C-04F2-4B9F-BCC4-D5F718C314FC}" type="pres">
      <dgm:prSet presAssocID="{B8B001A9-C75F-450D-BC4B-4EC66B973E86}" presName="Name37" presStyleLbl="parChTrans1D2" presStyleIdx="1" presStyleCnt="7"/>
      <dgm:spPr/>
    </dgm:pt>
    <dgm:pt modelId="{56AAE35B-7B26-47AA-842E-958A36017E5A}" type="pres">
      <dgm:prSet presAssocID="{029E0184-8E1D-477C-9092-89D7F2D1873C}" presName="hierRoot2" presStyleCnt="0">
        <dgm:presLayoutVars>
          <dgm:hierBranch val="init"/>
        </dgm:presLayoutVars>
      </dgm:prSet>
      <dgm:spPr/>
    </dgm:pt>
    <dgm:pt modelId="{E56807E0-7DB6-4E31-9CB9-782EDC66B7C0}" type="pres">
      <dgm:prSet presAssocID="{029E0184-8E1D-477C-9092-89D7F2D1873C}" presName="rootComposite" presStyleCnt="0"/>
      <dgm:spPr/>
    </dgm:pt>
    <dgm:pt modelId="{029490F1-EFB3-4D15-90B0-755956BF3713}" type="pres">
      <dgm:prSet presAssocID="{029E0184-8E1D-477C-9092-89D7F2D1873C}" presName="rootText" presStyleLbl="node2" presStyleIdx="1" presStyleCnt="7">
        <dgm:presLayoutVars>
          <dgm:chPref val="3"/>
        </dgm:presLayoutVars>
      </dgm:prSet>
      <dgm:spPr/>
    </dgm:pt>
    <dgm:pt modelId="{6B1EF080-411C-461F-96B3-00E88EECBA35}" type="pres">
      <dgm:prSet presAssocID="{029E0184-8E1D-477C-9092-89D7F2D1873C}" presName="rootConnector" presStyleLbl="node2" presStyleIdx="1" presStyleCnt="7"/>
      <dgm:spPr/>
    </dgm:pt>
    <dgm:pt modelId="{55EB4A68-28EE-4E5F-A68F-076378BE9390}" type="pres">
      <dgm:prSet presAssocID="{029E0184-8E1D-477C-9092-89D7F2D1873C}" presName="hierChild4" presStyleCnt="0"/>
      <dgm:spPr/>
    </dgm:pt>
    <dgm:pt modelId="{1DA3ADF7-DDC3-4AD0-9E48-7B3EAFF5DE98}" type="pres">
      <dgm:prSet presAssocID="{029E0184-8E1D-477C-9092-89D7F2D1873C}" presName="hierChild5" presStyleCnt="0"/>
      <dgm:spPr/>
    </dgm:pt>
    <dgm:pt modelId="{A50F817B-22D3-49F3-A781-206A6D8AA64C}" type="pres">
      <dgm:prSet presAssocID="{F75B4E5D-231D-46DE-9E69-32A5A9FB27A3}" presName="Name37" presStyleLbl="parChTrans1D2" presStyleIdx="2" presStyleCnt="7"/>
      <dgm:spPr/>
    </dgm:pt>
    <dgm:pt modelId="{B0AEBA3F-05E6-4D96-A46F-D47040CBE415}" type="pres">
      <dgm:prSet presAssocID="{B29ADA50-786D-4586-B689-708405FB93FA}" presName="hierRoot2" presStyleCnt="0">
        <dgm:presLayoutVars>
          <dgm:hierBranch val="init"/>
        </dgm:presLayoutVars>
      </dgm:prSet>
      <dgm:spPr/>
    </dgm:pt>
    <dgm:pt modelId="{126F4D67-E069-4958-9605-0689A6107BB6}" type="pres">
      <dgm:prSet presAssocID="{B29ADA50-786D-4586-B689-708405FB93FA}" presName="rootComposite" presStyleCnt="0"/>
      <dgm:spPr/>
    </dgm:pt>
    <dgm:pt modelId="{2645B2C0-8BE0-4254-B038-E6796123266D}" type="pres">
      <dgm:prSet presAssocID="{B29ADA50-786D-4586-B689-708405FB93FA}" presName="rootText" presStyleLbl="node2" presStyleIdx="2" presStyleCnt="7">
        <dgm:presLayoutVars>
          <dgm:chPref val="3"/>
        </dgm:presLayoutVars>
      </dgm:prSet>
      <dgm:spPr/>
    </dgm:pt>
    <dgm:pt modelId="{C07A5933-CD1E-4E4F-8986-1A1EAE77AD5C}" type="pres">
      <dgm:prSet presAssocID="{B29ADA50-786D-4586-B689-708405FB93FA}" presName="rootConnector" presStyleLbl="node2" presStyleIdx="2" presStyleCnt="7"/>
      <dgm:spPr/>
    </dgm:pt>
    <dgm:pt modelId="{FFC3B8B3-F5AE-44BB-81E7-D80158F08D61}" type="pres">
      <dgm:prSet presAssocID="{B29ADA50-786D-4586-B689-708405FB93FA}" presName="hierChild4" presStyleCnt="0"/>
      <dgm:spPr/>
    </dgm:pt>
    <dgm:pt modelId="{C93EF3AC-1FFF-4461-9298-0E0A0708CBA2}" type="pres">
      <dgm:prSet presAssocID="{772F5A14-8F1F-4218-817E-37BA18E3F23D}" presName="Name37" presStyleLbl="parChTrans1D3" presStyleIdx="2" presStyleCnt="10"/>
      <dgm:spPr/>
    </dgm:pt>
    <dgm:pt modelId="{25A16EE2-3B5D-41BE-9CD1-85BE0EF327E7}" type="pres">
      <dgm:prSet presAssocID="{CBEF1BCF-5F68-43B2-98B2-4E8220DEC7BA}" presName="hierRoot2" presStyleCnt="0">
        <dgm:presLayoutVars>
          <dgm:hierBranch val="init"/>
        </dgm:presLayoutVars>
      </dgm:prSet>
      <dgm:spPr/>
    </dgm:pt>
    <dgm:pt modelId="{030CDDE0-D60F-4632-8452-B516EBB94192}" type="pres">
      <dgm:prSet presAssocID="{CBEF1BCF-5F68-43B2-98B2-4E8220DEC7BA}" presName="rootComposite" presStyleCnt="0"/>
      <dgm:spPr/>
    </dgm:pt>
    <dgm:pt modelId="{07F05D97-A0F7-441C-A693-76D67E591D06}" type="pres">
      <dgm:prSet presAssocID="{CBEF1BCF-5F68-43B2-98B2-4E8220DEC7BA}" presName="rootText" presStyleLbl="node3" presStyleIdx="2" presStyleCnt="10">
        <dgm:presLayoutVars>
          <dgm:chPref val="3"/>
        </dgm:presLayoutVars>
      </dgm:prSet>
      <dgm:spPr/>
    </dgm:pt>
    <dgm:pt modelId="{D3289D85-E660-49D4-B149-AB6D0B95C45C}" type="pres">
      <dgm:prSet presAssocID="{CBEF1BCF-5F68-43B2-98B2-4E8220DEC7BA}" presName="rootConnector" presStyleLbl="node3" presStyleIdx="2" presStyleCnt="10"/>
      <dgm:spPr/>
    </dgm:pt>
    <dgm:pt modelId="{954D45AF-391B-4D20-9555-0BBEF5F2FD83}" type="pres">
      <dgm:prSet presAssocID="{CBEF1BCF-5F68-43B2-98B2-4E8220DEC7BA}" presName="hierChild4" presStyleCnt="0"/>
      <dgm:spPr/>
    </dgm:pt>
    <dgm:pt modelId="{3F840A1F-80B0-4CA1-AC56-06EADB617B0A}" type="pres">
      <dgm:prSet presAssocID="{CBEF1BCF-5F68-43B2-98B2-4E8220DEC7BA}" presName="hierChild5" presStyleCnt="0"/>
      <dgm:spPr/>
    </dgm:pt>
    <dgm:pt modelId="{B98C4580-50D8-4831-8153-350CA2FE842F}" type="pres">
      <dgm:prSet presAssocID="{B5EA65EB-DA0B-44DA-8955-3B345CD1232B}" presName="Name37" presStyleLbl="parChTrans1D3" presStyleIdx="3" presStyleCnt="10"/>
      <dgm:spPr/>
    </dgm:pt>
    <dgm:pt modelId="{75863C35-24C8-4FE8-89E9-40FE14FCE72B}" type="pres">
      <dgm:prSet presAssocID="{46C72339-1C85-40D6-9FB6-A1FB113B6438}" presName="hierRoot2" presStyleCnt="0">
        <dgm:presLayoutVars>
          <dgm:hierBranch val="init"/>
        </dgm:presLayoutVars>
      </dgm:prSet>
      <dgm:spPr/>
    </dgm:pt>
    <dgm:pt modelId="{1EDCA7EA-D489-47D4-8314-EFBBAB021426}" type="pres">
      <dgm:prSet presAssocID="{46C72339-1C85-40D6-9FB6-A1FB113B6438}" presName="rootComposite" presStyleCnt="0"/>
      <dgm:spPr/>
    </dgm:pt>
    <dgm:pt modelId="{19320C1A-D9A8-4E1A-B41B-61C7FC179E0E}" type="pres">
      <dgm:prSet presAssocID="{46C72339-1C85-40D6-9FB6-A1FB113B6438}" presName="rootText" presStyleLbl="node3" presStyleIdx="3" presStyleCnt="10">
        <dgm:presLayoutVars>
          <dgm:chPref val="3"/>
        </dgm:presLayoutVars>
      </dgm:prSet>
      <dgm:spPr/>
    </dgm:pt>
    <dgm:pt modelId="{57A1C1AB-D668-4CF5-9AF2-0ADA875E3053}" type="pres">
      <dgm:prSet presAssocID="{46C72339-1C85-40D6-9FB6-A1FB113B6438}" presName="rootConnector" presStyleLbl="node3" presStyleIdx="3" presStyleCnt="10"/>
      <dgm:spPr/>
    </dgm:pt>
    <dgm:pt modelId="{0F3B8EE1-B3C9-435F-A721-CA7F31539FC2}" type="pres">
      <dgm:prSet presAssocID="{46C72339-1C85-40D6-9FB6-A1FB113B6438}" presName="hierChild4" presStyleCnt="0"/>
      <dgm:spPr/>
    </dgm:pt>
    <dgm:pt modelId="{EFDCA7C0-FA24-4025-B0D9-0CBE2D1268C7}" type="pres">
      <dgm:prSet presAssocID="{432F4936-7EF4-42E3-BB59-C924FDB9E1E9}" presName="Name37" presStyleLbl="parChTrans1D4" presStyleIdx="0" presStyleCnt="4"/>
      <dgm:spPr/>
    </dgm:pt>
    <dgm:pt modelId="{B5368160-37DE-4242-8297-82E5D351BDC6}" type="pres">
      <dgm:prSet presAssocID="{4CAD85D0-9D61-4854-ACE4-D8F0B65A1E3B}" presName="hierRoot2" presStyleCnt="0">
        <dgm:presLayoutVars>
          <dgm:hierBranch val="init"/>
        </dgm:presLayoutVars>
      </dgm:prSet>
      <dgm:spPr/>
    </dgm:pt>
    <dgm:pt modelId="{EE8B264A-B014-4869-A05B-A76D10A768D3}" type="pres">
      <dgm:prSet presAssocID="{4CAD85D0-9D61-4854-ACE4-D8F0B65A1E3B}" presName="rootComposite" presStyleCnt="0"/>
      <dgm:spPr/>
    </dgm:pt>
    <dgm:pt modelId="{F2AA1898-AD45-462D-85E9-2A8DBBD1E1D3}" type="pres">
      <dgm:prSet presAssocID="{4CAD85D0-9D61-4854-ACE4-D8F0B65A1E3B}" presName="rootText" presStyleLbl="node4" presStyleIdx="0" presStyleCnt="4">
        <dgm:presLayoutVars>
          <dgm:chPref val="3"/>
        </dgm:presLayoutVars>
      </dgm:prSet>
      <dgm:spPr/>
    </dgm:pt>
    <dgm:pt modelId="{CF9276F2-6B0E-48C9-ABAB-C44EA417F4C2}" type="pres">
      <dgm:prSet presAssocID="{4CAD85D0-9D61-4854-ACE4-D8F0B65A1E3B}" presName="rootConnector" presStyleLbl="node4" presStyleIdx="0" presStyleCnt="4"/>
      <dgm:spPr/>
    </dgm:pt>
    <dgm:pt modelId="{25ADF5C7-8298-40C1-8D51-85AE298A02A0}" type="pres">
      <dgm:prSet presAssocID="{4CAD85D0-9D61-4854-ACE4-D8F0B65A1E3B}" presName="hierChild4" presStyleCnt="0"/>
      <dgm:spPr/>
    </dgm:pt>
    <dgm:pt modelId="{DA1831E0-B302-4D5A-BF4F-0CEECCE5428A}" type="pres">
      <dgm:prSet presAssocID="{4CAD85D0-9D61-4854-ACE4-D8F0B65A1E3B}" presName="hierChild5" presStyleCnt="0"/>
      <dgm:spPr/>
    </dgm:pt>
    <dgm:pt modelId="{3419E9AC-5E97-44D0-B9A4-5129DA472CD7}" type="pres">
      <dgm:prSet presAssocID="{3D59676D-1E99-41AD-9F95-FFBDD03E1117}" presName="Name37" presStyleLbl="parChTrans1D4" presStyleIdx="1" presStyleCnt="4"/>
      <dgm:spPr/>
    </dgm:pt>
    <dgm:pt modelId="{E8B2628E-AC89-402C-8D31-B23DB7FC5B2A}" type="pres">
      <dgm:prSet presAssocID="{9BF6F00B-8B1E-4364-AF8C-CA7E8B130301}" presName="hierRoot2" presStyleCnt="0">
        <dgm:presLayoutVars>
          <dgm:hierBranch val="init"/>
        </dgm:presLayoutVars>
      </dgm:prSet>
      <dgm:spPr/>
    </dgm:pt>
    <dgm:pt modelId="{085DA8A5-E147-43E3-A279-E9AC6C0BD6C4}" type="pres">
      <dgm:prSet presAssocID="{9BF6F00B-8B1E-4364-AF8C-CA7E8B130301}" presName="rootComposite" presStyleCnt="0"/>
      <dgm:spPr/>
    </dgm:pt>
    <dgm:pt modelId="{BD8D8F65-C9D6-4F70-8586-FC3E03ABE7B3}" type="pres">
      <dgm:prSet presAssocID="{9BF6F00B-8B1E-4364-AF8C-CA7E8B130301}" presName="rootText" presStyleLbl="node4" presStyleIdx="1" presStyleCnt="4">
        <dgm:presLayoutVars>
          <dgm:chPref val="3"/>
        </dgm:presLayoutVars>
      </dgm:prSet>
      <dgm:spPr/>
    </dgm:pt>
    <dgm:pt modelId="{21387C16-6C27-47EB-A1B9-8099BEC7A56F}" type="pres">
      <dgm:prSet presAssocID="{9BF6F00B-8B1E-4364-AF8C-CA7E8B130301}" presName="rootConnector" presStyleLbl="node4" presStyleIdx="1" presStyleCnt="4"/>
      <dgm:spPr/>
    </dgm:pt>
    <dgm:pt modelId="{874B61B7-7AA7-4434-B046-4CCF36854FFD}" type="pres">
      <dgm:prSet presAssocID="{9BF6F00B-8B1E-4364-AF8C-CA7E8B130301}" presName="hierChild4" presStyleCnt="0"/>
      <dgm:spPr/>
    </dgm:pt>
    <dgm:pt modelId="{6C97675A-3823-4A0D-A549-EE7AAE95BE72}" type="pres">
      <dgm:prSet presAssocID="{9BF6F00B-8B1E-4364-AF8C-CA7E8B130301}" presName="hierChild5" presStyleCnt="0"/>
      <dgm:spPr/>
    </dgm:pt>
    <dgm:pt modelId="{1D3088B2-8F83-4B89-B23F-CC02282C249C}" type="pres">
      <dgm:prSet presAssocID="{46C72339-1C85-40D6-9FB6-A1FB113B6438}" presName="hierChild5" presStyleCnt="0"/>
      <dgm:spPr/>
    </dgm:pt>
    <dgm:pt modelId="{C6B478CF-49A7-4ABC-A4C5-452A25FB4803}" type="pres">
      <dgm:prSet presAssocID="{B29ADA50-786D-4586-B689-708405FB93FA}" presName="hierChild5" presStyleCnt="0"/>
      <dgm:spPr/>
    </dgm:pt>
    <dgm:pt modelId="{3B5F6652-864D-46EF-874B-90FB68DFAFFA}" type="pres">
      <dgm:prSet presAssocID="{CD63A080-1A47-47F7-A57B-9A22E4A4EE78}" presName="Name37" presStyleLbl="parChTrans1D2" presStyleIdx="3" presStyleCnt="7"/>
      <dgm:spPr/>
    </dgm:pt>
    <dgm:pt modelId="{FC022858-398F-4252-A69A-FFA9C0A220A1}" type="pres">
      <dgm:prSet presAssocID="{90F896A6-54D2-4771-A627-0A8167A4E812}" presName="hierRoot2" presStyleCnt="0">
        <dgm:presLayoutVars>
          <dgm:hierBranch val="init"/>
        </dgm:presLayoutVars>
      </dgm:prSet>
      <dgm:spPr/>
    </dgm:pt>
    <dgm:pt modelId="{509EF372-70B7-4E18-8549-4E9B0260A941}" type="pres">
      <dgm:prSet presAssocID="{90F896A6-54D2-4771-A627-0A8167A4E812}" presName="rootComposite" presStyleCnt="0"/>
      <dgm:spPr/>
    </dgm:pt>
    <dgm:pt modelId="{B9F87C55-2A39-4274-8D91-C334CDDC8127}" type="pres">
      <dgm:prSet presAssocID="{90F896A6-54D2-4771-A627-0A8167A4E812}" presName="rootText" presStyleLbl="node2" presStyleIdx="3" presStyleCnt="7">
        <dgm:presLayoutVars>
          <dgm:chPref val="3"/>
        </dgm:presLayoutVars>
      </dgm:prSet>
      <dgm:spPr/>
    </dgm:pt>
    <dgm:pt modelId="{731B2C46-A90D-4D3F-BA83-E6FC00A6B3EB}" type="pres">
      <dgm:prSet presAssocID="{90F896A6-54D2-4771-A627-0A8167A4E812}" presName="rootConnector" presStyleLbl="node2" presStyleIdx="3" presStyleCnt="7"/>
      <dgm:spPr/>
    </dgm:pt>
    <dgm:pt modelId="{45E48736-67CC-4350-B32B-F332655A222C}" type="pres">
      <dgm:prSet presAssocID="{90F896A6-54D2-4771-A627-0A8167A4E812}" presName="hierChild4" presStyleCnt="0"/>
      <dgm:spPr/>
    </dgm:pt>
    <dgm:pt modelId="{1721112E-433E-42C8-80DB-E02291C45502}" type="pres">
      <dgm:prSet presAssocID="{B79B63BD-BF15-455A-A8B7-992254DD88CB}" presName="Name37" presStyleLbl="parChTrans1D3" presStyleIdx="4" presStyleCnt="10"/>
      <dgm:spPr/>
    </dgm:pt>
    <dgm:pt modelId="{1E20F077-1891-4491-A68F-1639EAC5B9C6}" type="pres">
      <dgm:prSet presAssocID="{46933D13-8026-4548-AC69-4DDEC8AB0613}" presName="hierRoot2" presStyleCnt="0">
        <dgm:presLayoutVars>
          <dgm:hierBranch val="init"/>
        </dgm:presLayoutVars>
      </dgm:prSet>
      <dgm:spPr/>
    </dgm:pt>
    <dgm:pt modelId="{A9AE3665-3C93-4813-8C89-9057CFC6EA8D}" type="pres">
      <dgm:prSet presAssocID="{46933D13-8026-4548-AC69-4DDEC8AB0613}" presName="rootComposite" presStyleCnt="0"/>
      <dgm:spPr/>
    </dgm:pt>
    <dgm:pt modelId="{1AD92143-325F-44A7-AA82-E26914F0A675}" type="pres">
      <dgm:prSet presAssocID="{46933D13-8026-4548-AC69-4DDEC8AB0613}" presName="rootText" presStyleLbl="node3" presStyleIdx="4" presStyleCnt="10">
        <dgm:presLayoutVars>
          <dgm:chPref val="3"/>
        </dgm:presLayoutVars>
      </dgm:prSet>
      <dgm:spPr/>
    </dgm:pt>
    <dgm:pt modelId="{2F6EEF73-F9E7-40E5-A6B1-DCF266FFCD28}" type="pres">
      <dgm:prSet presAssocID="{46933D13-8026-4548-AC69-4DDEC8AB0613}" presName="rootConnector" presStyleLbl="node3" presStyleIdx="4" presStyleCnt="10"/>
      <dgm:spPr/>
    </dgm:pt>
    <dgm:pt modelId="{1C9AD2DD-94A5-4534-A3FF-17C471AD9244}" type="pres">
      <dgm:prSet presAssocID="{46933D13-8026-4548-AC69-4DDEC8AB0613}" presName="hierChild4" presStyleCnt="0"/>
      <dgm:spPr/>
    </dgm:pt>
    <dgm:pt modelId="{FE11B367-9EB6-4779-A2AC-A14D312A6D42}" type="pres">
      <dgm:prSet presAssocID="{46933D13-8026-4548-AC69-4DDEC8AB0613}" presName="hierChild5" presStyleCnt="0"/>
      <dgm:spPr/>
    </dgm:pt>
    <dgm:pt modelId="{8E277B9E-E2C2-49C5-8265-DE0F8DA1F0FB}" type="pres">
      <dgm:prSet presAssocID="{90F896A6-54D2-4771-A627-0A8167A4E812}" presName="hierChild5" presStyleCnt="0"/>
      <dgm:spPr/>
    </dgm:pt>
    <dgm:pt modelId="{2FD4F5E1-60EF-4BEB-82D9-E9AD8DFD2288}" type="pres">
      <dgm:prSet presAssocID="{0B0EBCF4-3B9B-4439-BC5C-9D96AA084A86}" presName="Name37" presStyleLbl="parChTrans1D2" presStyleIdx="4" presStyleCnt="7"/>
      <dgm:spPr/>
    </dgm:pt>
    <dgm:pt modelId="{366948FB-AD2C-488E-BC5D-56FFAC20F62B}" type="pres">
      <dgm:prSet presAssocID="{887D8820-F883-49E4-9B86-33DBCEDF6CBF}" presName="hierRoot2" presStyleCnt="0">
        <dgm:presLayoutVars>
          <dgm:hierBranch val="init"/>
        </dgm:presLayoutVars>
      </dgm:prSet>
      <dgm:spPr/>
    </dgm:pt>
    <dgm:pt modelId="{34DEB077-BC17-4F85-904F-4DA4858E3423}" type="pres">
      <dgm:prSet presAssocID="{887D8820-F883-49E4-9B86-33DBCEDF6CBF}" presName="rootComposite" presStyleCnt="0"/>
      <dgm:spPr/>
    </dgm:pt>
    <dgm:pt modelId="{18697793-C010-473A-AAC9-111A97235A32}" type="pres">
      <dgm:prSet presAssocID="{887D8820-F883-49E4-9B86-33DBCEDF6CBF}" presName="rootText" presStyleLbl="node2" presStyleIdx="4" presStyleCnt="7">
        <dgm:presLayoutVars>
          <dgm:chPref val="3"/>
        </dgm:presLayoutVars>
      </dgm:prSet>
      <dgm:spPr/>
    </dgm:pt>
    <dgm:pt modelId="{5DB3CB4E-3F27-427D-9206-FEC243EC8BFB}" type="pres">
      <dgm:prSet presAssocID="{887D8820-F883-49E4-9B86-33DBCEDF6CBF}" presName="rootConnector" presStyleLbl="node2" presStyleIdx="4" presStyleCnt="7"/>
      <dgm:spPr/>
    </dgm:pt>
    <dgm:pt modelId="{912924A9-D7FB-4A6C-AF11-304FBFAF61F5}" type="pres">
      <dgm:prSet presAssocID="{887D8820-F883-49E4-9B86-33DBCEDF6CBF}" presName="hierChild4" presStyleCnt="0"/>
      <dgm:spPr/>
    </dgm:pt>
    <dgm:pt modelId="{572FBBFD-F4C4-4946-BE2C-674B419C8E03}" type="pres">
      <dgm:prSet presAssocID="{26C54FCB-0E8D-4D73-936C-772CE00E3F1D}" presName="Name37" presStyleLbl="parChTrans1D3" presStyleIdx="5" presStyleCnt="10"/>
      <dgm:spPr/>
    </dgm:pt>
    <dgm:pt modelId="{B3FD654C-5874-4561-8D57-7749D3396B38}" type="pres">
      <dgm:prSet presAssocID="{74A12E3F-CBD1-46A4-9EE6-5903344D61D0}" presName="hierRoot2" presStyleCnt="0">
        <dgm:presLayoutVars>
          <dgm:hierBranch val="init"/>
        </dgm:presLayoutVars>
      </dgm:prSet>
      <dgm:spPr/>
    </dgm:pt>
    <dgm:pt modelId="{E586C539-B2EB-43A2-9311-6218B8150ABD}" type="pres">
      <dgm:prSet presAssocID="{74A12E3F-CBD1-46A4-9EE6-5903344D61D0}" presName="rootComposite" presStyleCnt="0"/>
      <dgm:spPr/>
    </dgm:pt>
    <dgm:pt modelId="{B90AB02C-4F8B-4A90-A2EE-AB27BBD80536}" type="pres">
      <dgm:prSet presAssocID="{74A12E3F-CBD1-46A4-9EE6-5903344D61D0}" presName="rootText" presStyleLbl="node3" presStyleIdx="5" presStyleCnt="10">
        <dgm:presLayoutVars>
          <dgm:chPref val="3"/>
        </dgm:presLayoutVars>
      </dgm:prSet>
      <dgm:spPr/>
    </dgm:pt>
    <dgm:pt modelId="{05568CE6-4151-470A-BF89-72391F5FC154}" type="pres">
      <dgm:prSet presAssocID="{74A12E3F-CBD1-46A4-9EE6-5903344D61D0}" presName="rootConnector" presStyleLbl="node3" presStyleIdx="5" presStyleCnt="10"/>
      <dgm:spPr/>
    </dgm:pt>
    <dgm:pt modelId="{0665B3B9-169A-4DC4-A61B-3F87185BA996}" type="pres">
      <dgm:prSet presAssocID="{74A12E3F-CBD1-46A4-9EE6-5903344D61D0}" presName="hierChild4" presStyleCnt="0"/>
      <dgm:spPr/>
    </dgm:pt>
    <dgm:pt modelId="{0921A7BB-489E-4BC1-92C6-9F85829FFF0B}" type="pres">
      <dgm:prSet presAssocID="{74A12E3F-CBD1-46A4-9EE6-5903344D61D0}" presName="hierChild5" presStyleCnt="0"/>
      <dgm:spPr/>
    </dgm:pt>
    <dgm:pt modelId="{B31E4DBA-0EC3-433C-8B73-5BF896DA10D5}" type="pres">
      <dgm:prSet presAssocID="{9844EEC9-6C0D-4354-8611-A8F09040BFA0}" presName="Name37" presStyleLbl="parChTrans1D3" presStyleIdx="6" presStyleCnt="10"/>
      <dgm:spPr/>
    </dgm:pt>
    <dgm:pt modelId="{D0935107-2A34-4C97-A12E-3050245BEC11}" type="pres">
      <dgm:prSet presAssocID="{A0D05C03-ED00-4BEC-9CF4-AD3216CF8E55}" presName="hierRoot2" presStyleCnt="0">
        <dgm:presLayoutVars>
          <dgm:hierBranch val="init"/>
        </dgm:presLayoutVars>
      </dgm:prSet>
      <dgm:spPr/>
    </dgm:pt>
    <dgm:pt modelId="{B9C6B94A-4868-4BCA-BC2E-E40455E34EE7}" type="pres">
      <dgm:prSet presAssocID="{A0D05C03-ED00-4BEC-9CF4-AD3216CF8E55}" presName="rootComposite" presStyleCnt="0"/>
      <dgm:spPr/>
    </dgm:pt>
    <dgm:pt modelId="{E16D0D7A-ABCC-4520-B26E-3D41366F9FE4}" type="pres">
      <dgm:prSet presAssocID="{A0D05C03-ED00-4BEC-9CF4-AD3216CF8E55}" presName="rootText" presStyleLbl="node3" presStyleIdx="6" presStyleCnt="10">
        <dgm:presLayoutVars>
          <dgm:chPref val="3"/>
        </dgm:presLayoutVars>
      </dgm:prSet>
      <dgm:spPr/>
    </dgm:pt>
    <dgm:pt modelId="{7A1142A3-2160-45ED-9564-232A075FC06E}" type="pres">
      <dgm:prSet presAssocID="{A0D05C03-ED00-4BEC-9CF4-AD3216CF8E55}" presName="rootConnector" presStyleLbl="node3" presStyleIdx="6" presStyleCnt="10"/>
      <dgm:spPr/>
    </dgm:pt>
    <dgm:pt modelId="{2A14F9FB-940D-4C9D-A93F-D9A39B55C433}" type="pres">
      <dgm:prSet presAssocID="{A0D05C03-ED00-4BEC-9CF4-AD3216CF8E55}" presName="hierChild4" presStyleCnt="0"/>
      <dgm:spPr/>
    </dgm:pt>
    <dgm:pt modelId="{78FAFA2D-F5DA-4C9A-98D3-93884BC291CA}" type="pres">
      <dgm:prSet presAssocID="{A0D05C03-ED00-4BEC-9CF4-AD3216CF8E55}" presName="hierChild5" presStyleCnt="0"/>
      <dgm:spPr/>
    </dgm:pt>
    <dgm:pt modelId="{751C207D-FFE4-4F10-BDDA-9441B65624B4}" type="pres">
      <dgm:prSet presAssocID="{887D8820-F883-49E4-9B86-33DBCEDF6CBF}" presName="hierChild5" presStyleCnt="0"/>
      <dgm:spPr/>
    </dgm:pt>
    <dgm:pt modelId="{DB9E7CD5-214E-4DB4-BB97-891A2C4FE290}" type="pres">
      <dgm:prSet presAssocID="{BFC573E7-540A-4859-8A36-B556DDFFDC16}" presName="Name37" presStyleLbl="parChTrans1D2" presStyleIdx="5" presStyleCnt="7"/>
      <dgm:spPr/>
    </dgm:pt>
    <dgm:pt modelId="{D0185B2C-30E3-42A2-9717-53D54A67F466}" type="pres">
      <dgm:prSet presAssocID="{D5333BBB-509A-444D-AB35-471D430ED416}" presName="hierRoot2" presStyleCnt="0">
        <dgm:presLayoutVars>
          <dgm:hierBranch val="init"/>
        </dgm:presLayoutVars>
      </dgm:prSet>
      <dgm:spPr/>
    </dgm:pt>
    <dgm:pt modelId="{AD37B088-6AEE-4984-8C63-BF8D0922FAC9}" type="pres">
      <dgm:prSet presAssocID="{D5333BBB-509A-444D-AB35-471D430ED416}" presName="rootComposite" presStyleCnt="0"/>
      <dgm:spPr/>
    </dgm:pt>
    <dgm:pt modelId="{6D8307EC-3D8B-40FD-8B2E-7C1F8D90A9C5}" type="pres">
      <dgm:prSet presAssocID="{D5333BBB-509A-444D-AB35-471D430ED416}" presName="rootText" presStyleLbl="node2" presStyleIdx="5" presStyleCnt="7">
        <dgm:presLayoutVars>
          <dgm:chPref val="3"/>
        </dgm:presLayoutVars>
      </dgm:prSet>
      <dgm:spPr/>
    </dgm:pt>
    <dgm:pt modelId="{2C602506-2D74-4E0D-A8D4-E9EAC13F892C}" type="pres">
      <dgm:prSet presAssocID="{D5333BBB-509A-444D-AB35-471D430ED416}" presName="rootConnector" presStyleLbl="node2" presStyleIdx="5" presStyleCnt="7"/>
      <dgm:spPr/>
    </dgm:pt>
    <dgm:pt modelId="{45FFE40E-063F-4F19-B3AA-CE120C75E734}" type="pres">
      <dgm:prSet presAssocID="{D5333BBB-509A-444D-AB35-471D430ED416}" presName="hierChild4" presStyleCnt="0"/>
      <dgm:spPr/>
    </dgm:pt>
    <dgm:pt modelId="{7E2C170B-77B0-42CD-BC15-9EF9D7CF08F4}" type="pres">
      <dgm:prSet presAssocID="{5762322C-59FF-4853-8300-CAA3F42B659A}" presName="Name37" presStyleLbl="parChTrans1D3" presStyleIdx="7" presStyleCnt="10"/>
      <dgm:spPr/>
    </dgm:pt>
    <dgm:pt modelId="{707EF654-92CE-45DB-89B2-E6776434E079}" type="pres">
      <dgm:prSet presAssocID="{38B91C75-1723-4D69-95F5-77AE0D4C6BAC}" presName="hierRoot2" presStyleCnt="0">
        <dgm:presLayoutVars>
          <dgm:hierBranch val="init"/>
        </dgm:presLayoutVars>
      </dgm:prSet>
      <dgm:spPr/>
    </dgm:pt>
    <dgm:pt modelId="{CE8DABA7-3BD0-41B3-8EFF-3E3DC0F976FC}" type="pres">
      <dgm:prSet presAssocID="{38B91C75-1723-4D69-95F5-77AE0D4C6BAC}" presName="rootComposite" presStyleCnt="0"/>
      <dgm:spPr/>
    </dgm:pt>
    <dgm:pt modelId="{8149A67D-E239-459E-8528-98A768CF9ACE}" type="pres">
      <dgm:prSet presAssocID="{38B91C75-1723-4D69-95F5-77AE0D4C6BAC}" presName="rootText" presStyleLbl="node3" presStyleIdx="7" presStyleCnt="10">
        <dgm:presLayoutVars>
          <dgm:chPref val="3"/>
        </dgm:presLayoutVars>
      </dgm:prSet>
      <dgm:spPr/>
    </dgm:pt>
    <dgm:pt modelId="{3BDFB388-117F-4E91-AD5C-8DF2F215131C}" type="pres">
      <dgm:prSet presAssocID="{38B91C75-1723-4D69-95F5-77AE0D4C6BAC}" presName="rootConnector" presStyleLbl="node3" presStyleIdx="7" presStyleCnt="10"/>
      <dgm:spPr/>
    </dgm:pt>
    <dgm:pt modelId="{24E369F8-A209-4487-BFB3-57A3EE03168F}" type="pres">
      <dgm:prSet presAssocID="{38B91C75-1723-4D69-95F5-77AE0D4C6BAC}" presName="hierChild4" presStyleCnt="0"/>
      <dgm:spPr/>
    </dgm:pt>
    <dgm:pt modelId="{BA80800B-EA5F-4700-A0B6-D93978E58681}" type="pres">
      <dgm:prSet presAssocID="{98906B65-03E4-425C-9A69-3D781CAF8A3E}" presName="Name37" presStyleLbl="parChTrans1D4" presStyleIdx="2" presStyleCnt="4"/>
      <dgm:spPr/>
    </dgm:pt>
    <dgm:pt modelId="{CB3F8A2E-7A29-48F5-8E60-42190FA7F81C}" type="pres">
      <dgm:prSet presAssocID="{7824665E-E375-4BDD-B27A-550CCEDA6FCD}" presName="hierRoot2" presStyleCnt="0">
        <dgm:presLayoutVars>
          <dgm:hierBranch val="init"/>
        </dgm:presLayoutVars>
      </dgm:prSet>
      <dgm:spPr/>
    </dgm:pt>
    <dgm:pt modelId="{8C9BBDA0-649D-4FC0-B257-070371720C3C}" type="pres">
      <dgm:prSet presAssocID="{7824665E-E375-4BDD-B27A-550CCEDA6FCD}" presName="rootComposite" presStyleCnt="0"/>
      <dgm:spPr/>
    </dgm:pt>
    <dgm:pt modelId="{45550B0D-06B8-44A7-BB60-602685EF1410}" type="pres">
      <dgm:prSet presAssocID="{7824665E-E375-4BDD-B27A-550CCEDA6FCD}" presName="rootText" presStyleLbl="node4" presStyleIdx="2" presStyleCnt="4">
        <dgm:presLayoutVars>
          <dgm:chPref val="3"/>
        </dgm:presLayoutVars>
      </dgm:prSet>
      <dgm:spPr/>
    </dgm:pt>
    <dgm:pt modelId="{553A775D-B5C2-4601-8B0C-D092530F56B6}" type="pres">
      <dgm:prSet presAssocID="{7824665E-E375-4BDD-B27A-550CCEDA6FCD}" presName="rootConnector" presStyleLbl="node4" presStyleIdx="2" presStyleCnt="4"/>
      <dgm:spPr/>
    </dgm:pt>
    <dgm:pt modelId="{71ECDAAE-1BA5-4E4C-85FE-A59935FB0213}" type="pres">
      <dgm:prSet presAssocID="{7824665E-E375-4BDD-B27A-550CCEDA6FCD}" presName="hierChild4" presStyleCnt="0"/>
      <dgm:spPr/>
    </dgm:pt>
    <dgm:pt modelId="{2A342147-0D44-462F-AD8E-F99C16565D06}" type="pres">
      <dgm:prSet presAssocID="{7824665E-E375-4BDD-B27A-550CCEDA6FCD}" presName="hierChild5" presStyleCnt="0"/>
      <dgm:spPr/>
    </dgm:pt>
    <dgm:pt modelId="{2158F763-C6B6-497A-A478-CC7EAE999086}" type="pres">
      <dgm:prSet presAssocID="{B03695B7-C774-4748-BF0F-0608AF434F8F}" presName="Name37" presStyleLbl="parChTrans1D4" presStyleIdx="3" presStyleCnt="4"/>
      <dgm:spPr/>
    </dgm:pt>
    <dgm:pt modelId="{322AFBB2-4CDF-4C71-9B4B-DCB4B699A26F}" type="pres">
      <dgm:prSet presAssocID="{91E30AEF-520E-416F-AE2D-1D665A8F39D6}" presName="hierRoot2" presStyleCnt="0">
        <dgm:presLayoutVars>
          <dgm:hierBranch val="init"/>
        </dgm:presLayoutVars>
      </dgm:prSet>
      <dgm:spPr/>
    </dgm:pt>
    <dgm:pt modelId="{88F9EC4B-6BC8-4298-8450-8EF5B26662F1}" type="pres">
      <dgm:prSet presAssocID="{91E30AEF-520E-416F-AE2D-1D665A8F39D6}" presName="rootComposite" presStyleCnt="0"/>
      <dgm:spPr/>
    </dgm:pt>
    <dgm:pt modelId="{FCCB1B69-5A10-4FC3-AA64-EB874DC1F8C5}" type="pres">
      <dgm:prSet presAssocID="{91E30AEF-520E-416F-AE2D-1D665A8F39D6}" presName="rootText" presStyleLbl="node4" presStyleIdx="3" presStyleCnt="4">
        <dgm:presLayoutVars>
          <dgm:chPref val="3"/>
        </dgm:presLayoutVars>
      </dgm:prSet>
      <dgm:spPr/>
    </dgm:pt>
    <dgm:pt modelId="{B495DE76-045A-41DF-BDE5-D42F6D452643}" type="pres">
      <dgm:prSet presAssocID="{91E30AEF-520E-416F-AE2D-1D665A8F39D6}" presName="rootConnector" presStyleLbl="node4" presStyleIdx="3" presStyleCnt="4"/>
      <dgm:spPr/>
    </dgm:pt>
    <dgm:pt modelId="{65AAE3B2-7A6C-4469-81DB-9E45103A7777}" type="pres">
      <dgm:prSet presAssocID="{91E30AEF-520E-416F-AE2D-1D665A8F39D6}" presName="hierChild4" presStyleCnt="0"/>
      <dgm:spPr/>
    </dgm:pt>
    <dgm:pt modelId="{468FD00F-F8CB-463C-A7E1-E52D4BE54798}" type="pres">
      <dgm:prSet presAssocID="{91E30AEF-520E-416F-AE2D-1D665A8F39D6}" presName="hierChild5" presStyleCnt="0"/>
      <dgm:spPr/>
    </dgm:pt>
    <dgm:pt modelId="{C5727057-CF39-49A8-BA14-D4BBD5E11E06}" type="pres">
      <dgm:prSet presAssocID="{38B91C75-1723-4D69-95F5-77AE0D4C6BAC}" presName="hierChild5" presStyleCnt="0"/>
      <dgm:spPr/>
    </dgm:pt>
    <dgm:pt modelId="{014C5807-CEF4-4668-8436-30DC3675D994}" type="pres">
      <dgm:prSet presAssocID="{D5333BBB-509A-444D-AB35-471D430ED416}" presName="hierChild5" presStyleCnt="0"/>
      <dgm:spPr/>
    </dgm:pt>
    <dgm:pt modelId="{16BBA37E-E710-4D62-A370-235B59457636}" type="pres">
      <dgm:prSet presAssocID="{952C865B-C948-4DE3-9A29-3E548733740B}" presName="Name37" presStyleLbl="parChTrans1D2" presStyleIdx="6" presStyleCnt="7"/>
      <dgm:spPr/>
    </dgm:pt>
    <dgm:pt modelId="{0775EFB3-1C14-42E5-AA13-7D83DBE919E4}" type="pres">
      <dgm:prSet presAssocID="{F675EAC2-3A04-42DF-85A2-728CBC9C1719}" presName="hierRoot2" presStyleCnt="0">
        <dgm:presLayoutVars>
          <dgm:hierBranch val="init"/>
        </dgm:presLayoutVars>
      </dgm:prSet>
      <dgm:spPr/>
    </dgm:pt>
    <dgm:pt modelId="{C984BB1E-024E-4D95-AE60-0CCD648D25B3}" type="pres">
      <dgm:prSet presAssocID="{F675EAC2-3A04-42DF-85A2-728CBC9C1719}" presName="rootComposite" presStyleCnt="0"/>
      <dgm:spPr/>
    </dgm:pt>
    <dgm:pt modelId="{93DCD3B7-6A66-4EE8-BB81-5282B2FE268F}" type="pres">
      <dgm:prSet presAssocID="{F675EAC2-3A04-42DF-85A2-728CBC9C1719}" presName="rootText" presStyleLbl="node2" presStyleIdx="6" presStyleCnt="7">
        <dgm:presLayoutVars>
          <dgm:chPref val="3"/>
        </dgm:presLayoutVars>
      </dgm:prSet>
      <dgm:spPr/>
    </dgm:pt>
    <dgm:pt modelId="{861BBF9E-7BA0-4040-B64C-FDFE055B8BE2}" type="pres">
      <dgm:prSet presAssocID="{F675EAC2-3A04-42DF-85A2-728CBC9C1719}" presName="rootConnector" presStyleLbl="node2" presStyleIdx="6" presStyleCnt="7"/>
      <dgm:spPr/>
    </dgm:pt>
    <dgm:pt modelId="{E829E424-5E1A-401A-ACF6-CF6D1DA5A915}" type="pres">
      <dgm:prSet presAssocID="{F675EAC2-3A04-42DF-85A2-728CBC9C1719}" presName="hierChild4" presStyleCnt="0"/>
      <dgm:spPr/>
    </dgm:pt>
    <dgm:pt modelId="{9FA98AC0-F7BD-4DD3-AA82-00A5FBED17FE}" type="pres">
      <dgm:prSet presAssocID="{02E82F72-01C0-4ADE-AC91-51065C94F7E2}" presName="Name37" presStyleLbl="parChTrans1D3" presStyleIdx="8" presStyleCnt="10"/>
      <dgm:spPr/>
    </dgm:pt>
    <dgm:pt modelId="{F18DF26A-7F03-4E25-A555-5174FBC562C1}" type="pres">
      <dgm:prSet presAssocID="{ACA1BFFD-C661-4440-A0E4-93BF9872128B}" presName="hierRoot2" presStyleCnt="0">
        <dgm:presLayoutVars>
          <dgm:hierBranch val="init"/>
        </dgm:presLayoutVars>
      </dgm:prSet>
      <dgm:spPr/>
    </dgm:pt>
    <dgm:pt modelId="{E029B742-8310-46A1-822A-1FAE6D9A1811}" type="pres">
      <dgm:prSet presAssocID="{ACA1BFFD-C661-4440-A0E4-93BF9872128B}" presName="rootComposite" presStyleCnt="0"/>
      <dgm:spPr/>
    </dgm:pt>
    <dgm:pt modelId="{5BF5043F-D59A-40B3-BBD5-9B7AA5C4346E}" type="pres">
      <dgm:prSet presAssocID="{ACA1BFFD-C661-4440-A0E4-93BF9872128B}" presName="rootText" presStyleLbl="node3" presStyleIdx="8" presStyleCnt="10">
        <dgm:presLayoutVars>
          <dgm:chPref val="3"/>
        </dgm:presLayoutVars>
      </dgm:prSet>
      <dgm:spPr/>
    </dgm:pt>
    <dgm:pt modelId="{3B953AD1-4B6D-4E7E-A025-BAA6BEC020F2}" type="pres">
      <dgm:prSet presAssocID="{ACA1BFFD-C661-4440-A0E4-93BF9872128B}" presName="rootConnector" presStyleLbl="node3" presStyleIdx="8" presStyleCnt="10"/>
      <dgm:spPr/>
    </dgm:pt>
    <dgm:pt modelId="{8AED69AA-4ECF-47CD-918D-06DA69FB6378}" type="pres">
      <dgm:prSet presAssocID="{ACA1BFFD-C661-4440-A0E4-93BF9872128B}" presName="hierChild4" presStyleCnt="0"/>
      <dgm:spPr/>
    </dgm:pt>
    <dgm:pt modelId="{5DA0FA5E-B45B-4CFB-98CC-63F7EB232361}" type="pres">
      <dgm:prSet presAssocID="{ACA1BFFD-C661-4440-A0E4-93BF9872128B}" presName="hierChild5" presStyleCnt="0"/>
      <dgm:spPr/>
    </dgm:pt>
    <dgm:pt modelId="{00ED7E10-A5F1-484A-9C2D-A44C045CAE18}" type="pres">
      <dgm:prSet presAssocID="{A9AD544A-6B55-4C8A-9A7C-91030D2B510F}" presName="Name37" presStyleLbl="parChTrans1D3" presStyleIdx="9" presStyleCnt="10"/>
      <dgm:spPr/>
    </dgm:pt>
    <dgm:pt modelId="{DD1BFD2F-03EA-42CA-87DD-2829D99B05F3}" type="pres">
      <dgm:prSet presAssocID="{07366196-6562-40B2-BE3B-C41DBED49628}" presName="hierRoot2" presStyleCnt="0">
        <dgm:presLayoutVars>
          <dgm:hierBranch val="init"/>
        </dgm:presLayoutVars>
      </dgm:prSet>
      <dgm:spPr/>
    </dgm:pt>
    <dgm:pt modelId="{D6C273C2-3B26-497F-91E7-76B55DE7DA52}" type="pres">
      <dgm:prSet presAssocID="{07366196-6562-40B2-BE3B-C41DBED49628}" presName="rootComposite" presStyleCnt="0"/>
      <dgm:spPr/>
    </dgm:pt>
    <dgm:pt modelId="{AE41A034-FF84-40B4-BF2E-2151C832C8C6}" type="pres">
      <dgm:prSet presAssocID="{07366196-6562-40B2-BE3B-C41DBED49628}" presName="rootText" presStyleLbl="node3" presStyleIdx="9" presStyleCnt="10">
        <dgm:presLayoutVars>
          <dgm:chPref val="3"/>
        </dgm:presLayoutVars>
      </dgm:prSet>
      <dgm:spPr/>
    </dgm:pt>
    <dgm:pt modelId="{D3D91EE8-8F41-448F-B226-8B3D26C3FF76}" type="pres">
      <dgm:prSet presAssocID="{07366196-6562-40B2-BE3B-C41DBED49628}" presName="rootConnector" presStyleLbl="node3" presStyleIdx="9" presStyleCnt="10"/>
      <dgm:spPr/>
    </dgm:pt>
    <dgm:pt modelId="{AD46921F-2910-4D4B-981F-58BFE5D6CBAB}" type="pres">
      <dgm:prSet presAssocID="{07366196-6562-40B2-BE3B-C41DBED49628}" presName="hierChild4" presStyleCnt="0"/>
      <dgm:spPr/>
    </dgm:pt>
    <dgm:pt modelId="{773F48D0-40A6-4641-B7C4-097FAD838E10}" type="pres">
      <dgm:prSet presAssocID="{07366196-6562-40B2-BE3B-C41DBED49628}" presName="hierChild5" presStyleCnt="0"/>
      <dgm:spPr/>
    </dgm:pt>
    <dgm:pt modelId="{2C94455E-E048-468B-B7C2-5E073480E4F6}" type="pres">
      <dgm:prSet presAssocID="{F675EAC2-3A04-42DF-85A2-728CBC9C1719}" presName="hierChild5" presStyleCnt="0"/>
      <dgm:spPr/>
    </dgm:pt>
    <dgm:pt modelId="{73ECFA02-520A-4B57-A6BE-502B7FC4EFCE}" type="pres">
      <dgm:prSet presAssocID="{74BBF436-B8A9-4FB5-867A-A4D5A3EB8B74}" presName="hierChild3" presStyleCnt="0"/>
      <dgm:spPr/>
    </dgm:pt>
  </dgm:ptLst>
  <dgm:cxnLst>
    <dgm:cxn modelId="{A3416206-E574-4BB6-9B12-76AEE3A679FC}" type="presOf" srcId="{35D40531-0891-491E-B767-BAFECC97AEBA}" destId="{3D08FF5F-54EC-4764-B307-1476F32F2638}" srcOrd="0" destOrd="0" presId="urn:microsoft.com/office/officeart/2005/8/layout/orgChart1"/>
    <dgm:cxn modelId="{F280960A-932D-4529-BDAD-BFB02985C83C}" type="presOf" srcId="{74BBF436-B8A9-4FB5-867A-A4D5A3EB8B74}" destId="{C5227E0A-A225-4C5B-A814-0CACB2C407AD}" srcOrd="0" destOrd="0" presId="urn:microsoft.com/office/officeart/2005/8/layout/orgChart1"/>
    <dgm:cxn modelId="{9815D10D-8B2B-4961-9D9F-082B9F2757FB}" srcId="{74BBF436-B8A9-4FB5-867A-A4D5A3EB8B74}" destId="{029E0184-8E1D-477C-9092-89D7F2D1873C}" srcOrd="1" destOrd="0" parTransId="{B8B001A9-C75F-450D-BC4B-4EC66B973E86}" sibTransId="{7270FAB2-9455-4B2B-A092-474609EE969F}"/>
    <dgm:cxn modelId="{A4EE5F0F-D489-40E3-886E-ECEEA699ECE3}" type="presOf" srcId="{91E30AEF-520E-416F-AE2D-1D665A8F39D6}" destId="{FCCB1B69-5A10-4FC3-AA64-EB874DC1F8C5}" srcOrd="0" destOrd="0" presId="urn:microsoft.com/office/officeart/2005/8/layout/orgChart1"/>
    <dgm:cxn modelId="{15195D16-7D24-4A4D-8330-96970A41934E}" srcId="{F675EAC2-3A04-42DF-85A2-728CBC9C1719}" destId="{ACA1BFFD-C661-4440-A0E4-93BF9872128B}" srcOrd="0" destOrd="0" parTransId="{02E82F72-01C0-4ADE-AC91-51065C94F7E2}" sibTransId="{2A34A76B-C4DA-4AA2-B0BA-F4892DAA8929}"/>
    <dgm:cxn modelId="{9A87E319-1909-4532-BDCA-D7E58C53896C}" srcId="{74BBF436-B8A9-4FB5-867A-A4D5A3EB8B74}" destId="{887D8820-F883-49E4-9B86-33DBCEDF6CBF}" srcOrd="4" destOrd="0" parTransId="{0B0EBCF4-3B9B-4439-BC5C-9D96AA084A86}" sibTransId="{60F8B850-1B76-401B-92FB-587E7F46BE9E}"/>
    <dgm:cxn modelId="{8B15771E-3280-48A9-9009-4ECB4B0ECD31}" type="presOf" srcId="{46C72339-1C85-40D6-9FB6-A1FB113B6438}" destId="{57A1C1AB-D668-4CF5-9AF2-0ADA875E3053}" srcOrd="1" destOrd="0" presId="urn:microsoft.com/office/officeart/2005/8/layout/orgChart1"/>
    <dgm:cxn modelId="{24C5F823-C719-40D8-9044-5A50F4A64F16}" type="presOf" srcId="{1D40201F-AC3E-4B1B-AA7C-DB260879DA7D}" destId="{1C98D74F-57CB-422E-AF01-C3077AE03E5A}" srcOrd="0" destOrd="0" presId="urn:microsoft.com/office/officeart/2005/8/layout/orgChart1"/>
    <dgm:cxn modelId="{C4A57E25-5A0D-4648-879F-8F9FDB7B8CEE}" type="presOf" srcId="{A0D05C03-ED00-4BEC-9CF4-AD3216CF8E55}" destId="{7A1142A3-2160-45ED-9564-232A075FC06E}" srcOrd="1" destOrd="0" presId="urn:microsoft.com/office/officeart/2005/8/layout/orgChart1"/>
    <dgm:cxn modelId="{E1610F28-7596-487F-98A1-DAEC6021621B}" type="presOf" srcId="{46933D13-8026-4548-AC69-4DDEC8AB0613}" destId="{2F6EEF73-F9E7-40E5-A6B1-DCF266FFCD28}" srcOrd="1" destOrd="0" presId="urn:microsoft.com/office/officeart/2005/8/layout/orgChart1"/>
    <dgm:cxn modelId="{C7F6022C-62F2-449D-BDD7-EC1978C8B307}" type="presOf" srcId="{90F896A6-54D2-4771-A627-0A8167A4E812}" destId="{731B2C46-A90D-4D3F-BA83-E6FC00A6B3EB}" srcOrd="1" destOrd="0" presId="urn:microsoft.com/office/officeart/2005/8/layout/orgChart1"/>
    <dgm:cxn modelId="{CF412C2C-A67E-4414-9D31-2D10385F8595}" srcId="{38B91C75-1723-4D69-95F5-77AE0D4C6BAC}" destId="{91E30AEF-520E-416F-AE2D-1D665A8F39D6}" srcOrd="1" destOrd="0" parTransId="{B03695B7-C774-4748-BF0F-0608AF434F8F}" sibTransId="{868B5594-94A3-4F83-93ED-BED23D21CC48}"/>
    <dgm:cxn modelId="{03408A2D-07B5-4DDC-8558-73D707C828D0}" type="presOf" srcId="{9BF6F00B-8B1E-4364-AF8C-CA7E8B130301}" destId="{BD8D8F65-C9D6-4F70-8586-FC3E03ABE7B3}" srcOrd="0" destOrd="0" presId="urn:microsoft.com/office/officeart/2005/8/layout/orgChart1"/>
    <dgm:cxn modelId="{68871430-BCD4-4D29-8D98-BABC775A7100}" type="presOf" srcId="{3856CB0F-B781-4BBD-A9D4-0712DDEDCBDA}" destId="{B1FDA2F9-7A93-4F46-83FA-E9B52DE5F5DF}" srcOrd="0" destOrd="0" presId="urn:microsoft.com/office/officeart/2005/8/layout/orgChart1"/>
    <dgm:cxn modelId="{B6DB5931-F005-40BE-A730-722F3773605A}" type="presOf" srcId="{26C54FCB-0E8D-4D73-936C-772CE00E3F1D}" destId="{572FBBFD-F4C4-4946-BE2C-674B419C8E03}" srcOrd="0" destOrd="0" presId="urn:microsoft.com/office/officeart/2005/8/layout/orgChart1"/>
    <dgm:cxn modelId="{7C17A631-DB2E-410E-BC11-17B3010C0AA6}" type="presOf" srcId="{CD63A080-1A47-47F7-A57B-9A22E4A4EE78}" destId="{3B5F6652-864D-46EF-874B-90FB68DFAFFA}" srcOrd="0" destOrd="0" presId="urn:microsoft.com/office/officeart/2005/8/layout/orgChart1"/>
    <dgm:cxn modelId="{E7C9BC31-5D60-4B8F-8EFA-586D88860CFD}" srcId="{46C72339-1C85-40D6-9FB6-A1FB113B6438}" destId="{9BF6F00B-8B1E-4364-AF8C-CA7E8B130301}" srcOrd="1" destOrd="0" parTransId="{3D59676D-1E99-41AD-9F95-FFBDD03E1117}" sibTransId="{D0378CAC-C7B4-4727-9202-EEFA87DF1DF5}"/>
    <dgm:cxn modelId="{BC13CD3D-07AB-4665-B833-424E0E5FF8F5}" type="presOf" srcId="{B5EA65EB-DA0B-44DA-8955-3B345CD1232B}" destId="{B98C4580-50D8-4831-8153-350CA2FE842F}" srcOrd="0" destOrd="0" presId="urn:microsoft.com/office/officeart/2005/8/layout/orgChart1"/>
    <dgm:cxn modelId="{56490E5D-9955-44B4-A134-17F39F319082}" type="presOf" srcId="{07366196-6562-40B2-BE3B-C41DBED49628}" destId="{D3D91EE8-8F41-448F-B226-8B3D26C3FF76}" srcOrd="1" destOrd="0" presId="urn:microsoft.com/office/officeart/2005/8/layout/orgChart1"/>
    <dgm:cxn modelId="{F52F9362-7F5D-447B-9B04-1CA1600698C3}" type="presOf" srcId="{3856CB0F-B781-4BBD-A9D4-0712DDEDCBDA}" destId="{47CE227E-2E55-46F3-A271-F1338B1541FA}" srcOrd="1" destOrd="0" presId="urn:microsoft.com/office/officeart/2005/8/layout/orgChart1"/>
    <dgm:cxn modelId="{54E9AF46-98AD-4B7D-9D89-106D02545503}" type="presOf" srcId="{0B0EBCF4-3B9B-4439-BC5C-9D96AA084A86}" destId="{2FD4F5E1-60EF-4BEB-82D9-E9AD8DFD2288}" srcOrd="0" destOrd="0" presId="urn:microsoft.com/office/officeart/2005/8/layout/orgChart1"/>
    <dgm:cxn modelId="{37792568-4988-4047-B30A-BE73FB95FBB2}" type="presOf" srcId="{B03695B7-C774-4748-BF0F-0608AF434F8F}" destId="{2158F763-C6B6-497A-A478-CC7EAE999086}" srcOrd="0" destOrd="0" presId="urn:microsoft.com/office/officeart/2005/8/layout/orgChart1"/>
    <dgm:cxn modelId="{CA4B5A49-1C43-4955-9417-0E842BC58CE9}" type="presOf" srcId="{772F5A14-8F1F-4218-817E-37BA18E3F23D}" destId="{C93EF3AC-1FFF-4461-9298-0E0A0708CBA2}" srcOrd="0" destOrd="0" presId="urn:microsoft.com/office/officeart/2005/8/layout/orgChart1"/>
    <dgm:cxn modelId="{6661634B-ABB8-4651-AADA-73C669478ABE}" type="presOf" srcId="{BFC573E7-540A-4859-8A36-B556DDFFDC16}" destId="{DB9E7CD5-214E-4DB4-BB97-891A2C4FE290}" srcOrd="0" destOrd="0" presId="urn:microsoft.com/office/officeart/2005/8/layout/orgChart1"/>
    <dgm:cxn modelId="{A23FAD4D-79ED-4672-AC8B-08313B965890}" type="presOf" srcId="{A9AD544A-6B55-4C8A-9A7C-91030D2B510F}" destId="{00ED7E10-A5F1-484A-9C2D-A44C045CAE18}" srcOrd="0" destOrd="0" presId="urn:microsoft.com/office/officeart/2005/8/layout/orgChart1"/>
    <dgm:cxn modelId="{5425BA6D-BEC2-485C-A748-85783752CF06}" srcId="{74BBF436-B8A9-4FB5-867A-A4D5A3EB8B74}" destId="{90F896A6-54D2-4771-A627-0A8167A4E812}" srcOrd="3" destOrd="0" parTransId="{CD63A080-1A47-47F7-A57B-9A22E4A4EE78}" sibTransId="{A85762D4-7D2E-4E28-AA74-D26A6BF0992A}"/>
    <dgm:cxn modelId="{80067171-7CF3-4E4A-8C1E-66DFE95E256D}" type="presOf" srcId="{029E0184-8E1D-477C-9092-89D7F2D1873C}" destId="{6B1EF080-411C-461F-96B3-00E88EECBA35}" srcOrd="1" destOrd="0" presId="urn:microsoft.com/office/officeart/2005/8/layout/orgChart1"/>
    <dgm:cxn modelId="{FC888971-056A-48BD-8BE9-25FFACC70671}" srcId="{74BBF436-B8A9-4FB5-867A-A4D5A3EB8B74}" destId="{2363271C-0DF4-4E87-B804-79924CDE29EA}" srcOrd="0" destOrd="0" parTransId="{3C66871B-15FE-437C-B53B-98A795D7B8C9}" sibTransId="{981BFCD9-82AE-49D6-8BAC-9B8DB215F97E}"/>
    <dgm:cxn modelId="{8744D871-882A-46ED-99E0-410804311467}" srcId="{887D8820-F883-49E4-9B86-33DBCEDF6CBF}" destId="{A0D05C03-ED00-4BEC-9CF4-AD3216CF8E55}" srcOrd="1" destOrd="0" parTransId="{9844EEC9-6C0D-4354-8611-A8F09040BFA0}" sibTransId="{DD85B482-9E25-4E0A-B8A8-4DC6A2D3590F}"/>
    <dgm:cxn modelId="{0D9AE052-2027-4626-AD13-E2821DAD74C3}" type="presOf" srcId="{D5333BBB-509A-444D-AB35-471D430ED416}" destId="{2C602506-2D74-4E0D-A8D4-E9EAC13F892C}" srcOrd="1" destOrd="0" presId="urn:microsoft.com/office/officeart/2005/8/layout/orgChart1"/>
    <dgm:cxn modelId="{07821E73-2AFE-4B0D-9518-F3C42B6F7FBF}" type="presOf" srcId="{887D8820-F883-49E4-9B86-33DBCEDF6CBF}" destId="{18697793-C010-473A-AAC9-111A97235A32}" srcOrd="0" destOrd="0" presId="urn:microsoft.com/office/officeart/2005/8/layout/orgChart1"/>
    <dgm:cxn modelId="{490A1956-2989-43D2-8D2D-F7715E0C02C4}" type="presOf" srcId="{2363271C-0DF4-4E87-B804-79924CDE29EA}" destId="{DD48D2D7-CB9C-4D56-801E-2DEAB1C97202}" srcOrd="0" destOrd="0" presId="urn:microsoft.com/office/officeart/2005/8/layout/orgChart1"/>
    <dgm:cxn modelId="{425CC658-84BA-4180-947A-84611A84EF12}" srcId="{2363271C-0DF4-4E87-B804-79924CDE29EA}" destId="{3856CB0F-B781-4BBD-A9D4-0712DDEDCBDA}" srcOrd="1" destOrd="0" parTransId="{35D40531-0891-491E-B767-BAFECC97AEBA}" sibTransId="{BBF055BD-AAE0-4781-9B5F-4399D0755077}"/>
    <dgm:cxn modelId="{763C3F79-4AEE-40C0-BBE7-3D1E0FB84E4B}" srcId="{74BBF436-B8A9-4FB5-867A-A4D5A3EB8B74}" destId="{D5333BBB-509A-444D-AB35-471D430ED416}" srcOrd="5" destOrd="0" parTransId="{BFC573E7-540A-4859-8A36-B556DDFFDC16}" sibTransId="{BFEC318E-46F3-43FD-A388-A4871DD8966E}"/>
    <dgm:cxn modelId="{F4AB977A-69F2-4130-BB78-C88368C3FA50}" srcId="{38B91C75-1723-4D69-95F5-77AE0D4C6BAC}" destId="{7824665E-E375-4BDD-B27A-550CCEDA6FCD}" srcOrd="0" destOrd="0" parTransId="{98906B65-03E4-425C-9A69-3D781CAF8A3E}" sibTransId="{D0B05D5D-52AA-44B9-AF0B-534AA6F38C57}"/>
    <dgm:cxn modelId="{9B584E7B-822A-479A-92D9-7536AB6836EB}" type="presOf" srcId="{432F4936-7EF4-42E3-BB59-C924FDB9E1E9}" destId="{EFDCA7C0-FA24-4025-B0D9-0CBE2D1268C7}" srcOrd="0" destOrd="0" presId="urn:microsoft.com/office/officeart/2005/8/layout/orgChart1"/>
    <dgm:cxn modelId="{50CD5E7C-F1EF-4160-BD9E-233AC341EF0D}" srcId="{B29ADA50-786D-4586-B689-708405FB93FA}" destId="{46C72339-1C85-40D6-9FB6-A1FB113B6438}" srcOrd="1" destOrd="0" parTransId="{B5EA65EB-DA0B-44DA-8955-3B345CD1232B}" sibTransId="{25647206-440F-4AF8-97D5-D6F21ACD91CD}"/>
    <dgm:cxn modelId="{D4864E7C-F4BD-4739-B2E9-8BC7BC57D7B6}" type="presOf" srcId="{ACA1BFFD-C661-4440-A0E4-93BF9872128B}" destId="{3B953AD1-4B6D-4E7E-A025-BAA6BEC020F2}" srcOrd="1" destOrd="0" presId="urn:microsoft.com/office/officeart/2005/8/layout/orgChart1"/>
    <dgm:cxn modelId="{54F6DD80-E037-427D-BC93-68E65264B761}" type="presOf" srcId="{02E82F72-01C0-4ADE-AC91-51065C94F7E2}" destId="{9FA98AC0-F7BD-4DD3-AA82-00A5FBED17FE}" srcOrd="0" destOrd="0" presId="urn:microsoft.com/office/officeart/2005/8/layout/orgChart1"/>
    <dgm:cxn modelId="{EFFF6B84-E8D5-4B2E-8D3D-94D8134522DD}" type="presOf" srcId="{ACA1BFFD-C661-4440-A0E4-93BF9872128B}" destId="{5BF5043F-D59A-40B3-BBD5-9B7AA5C4346E}" srcOrd="0" destOrd="0" presId="urn:microsoft.com/office/officeart/2005/8/layout/orgChart1"/>
    <dgm:cxn modelId="{35826E84-6561-4315-BA06-2678DB4B9180}" type="presOf" srcId="{B79B63BD-BF15-455A-A8B7-992254DD88CB}" destId="{1721112E-433E-42C8-80DB-E02291C45502}" srcOrd="0" destOrd="0" presId="urn:microsoft.com/office/officeart/2005/8/layout/orgChart1"/>
    <dgm:cxn modelId="{E0656988-9FF5-4E94-AD7E-B37D0DB013DA}" type="presOf" srcId="{91E30AEF-520E-416F-AE2D-1D665A8F39D6}" destId="{B495DE76-045A-41DF-BDE5-D42F6D452643}" srcOrd="1" destOrd="0" presId="urn:microsoft.com/office/officeart/2005/8/layout/orgChart1"/>
    <dgm:cxn modelId="{D366E988-12F2-4B0A-85E5-3F419EE0D750}" type="presOf" srcId="{D5333BBB-509A-444D-AB35-471D430ED416}" destId="{6D8307EC-3D8B-40FD-8B2E-7C1F8D90A9C5}" srcOrd="0" destOrd="0" presId="urn:microsoft.com/office/officeart/2005/8/layout/orgChart1"/>
    <dgm:cxn modelId="{ABAC4A89-8D3A-4548-ADCA-659676BA7582}" type="presOf" srcId="{F75B4E5D-231D-46DE-9E69-32A5A9FB27A3}" destId="{A50F817B-22D3-49F3-A781-206A6D8AA64C}" srcOrd="0" destOrd="0" presId="urn:microsoft.com/office/officeart/2005/8/layout/orgChart1"/>
    <dgm:cxn modelId="{60C2D689-2A63-4ACC-9795-4D1ED7B2DD3A}" type="presOf" srcId="{F675EAC2-3A04-42DF-85A2-728CBC9C1719}" destId="{861BBF9E-7BA0-4040-B64C-FDFE055B8BE2}" srcOrd="1" destOrd="0" presId="urn:microsoft.com/office/officeart/2005/8/layout/orgChart1"/>
    <dgm:cxn modelId="{FF8BD789-9BC5-4B29-BF61-32461BCD7A71}" type="presOf" srcId="{D051A82B-C0F3-43CA-8E1F-F962CE1EFEFD}" destId="{BE26E573-C17F-429D-872F-B04EB6D3B188}" srcOrd="1" destOrd="0" presId="urn:microsoft.com/office/officeart/2005/8/layout/orgChart1"/>
    <dgm:cxn modelId="{7FF6618A-6337-475D-954A-0712D42DCB77}" type="presOf" srcId="{887D8820-F883-49E4-9B86-33DBCEDF6CBF}" destId="{5DB3CB4E-3F27-427D-9206-FEC243EC8BFB}" srcOrd="1" destOrd="0" presId="urn:microsoft.com/office/officeart/2005/8/layout/orgChart1"/>
    <dgm:cxn modelId="{9EE38893-72BF-4FA9-9258-2246FF228C63}" type="presOf" srcId="{46C72339-1C85-40D6-9FB6-A1FB113B6438}" destId="{19320C1A-D9A8-4E1A-B41B-61C7FC179E0E}" srcOrd="0" destOrd="0" presId="urn:microsoft.com/office/officeart/2005/8/layout/orgChart1"/>
    <dgm:cxn modelId="{D64FF893-5B25-4D57-A935-7DEEA9251A87}" type="presOf" srcId="{4CAD85D0-9D61-4854-ACE4-D8F0B65A1E3B}" destId="{CF9276F2-6B0E-48C9-ABAB-C44EA417F4C2}" srcOrd="1" destOrd="0" presId="urn:microsoft.com/office/officeart/2005/8/layout/orgChart1"/>
    <dgm:cxn modelId="{82F4E194-4A2E-4049-90F5-AE37F22018C2}" type="presOf" srcId="{07366196-6562-40B2-BE3B-C41DBED49628}" destId="{AE41A034-FF84-40B4-BF2E-2151C832C8C6}" srcOrd="0" destOrd="0" presId="urn:microsoft.com/office/officeart/2005/8/layout/orgChart1"/>
    <dgm:cxn modelId="{FC537F98-0EC2-4D30-A3CC-18F932BF3CDA}" type="presOf" srcId="{46933D13-8026-4548-AC69-4DDEC8AB0613}" destId="{1AD92143-325F-44A7-AA82-E26914F0A675}" srcOrd="0" destOrd="0" presId="urn:microsoft.com/office/officeart/2005/8/layout/orgChart1"/>
    <dgm:cxn modelId="{BC6E739A-F08C-4639-9276-D55025DF310D}" type="presOf" srcId="{3C66871B-15FE-437C-B53B-98A795D7B8C9}" destId="{D2CFA71A-B016-468A-896D-18D2CCF5175E}" srcOrd="0" destOrd="0" presId="urn:microsoft.com/office/officeart/2005/8/layout/orgChart1"/>
    <dgm:cxn modelId="{EE3CBD9C-D631-4898-BD46-4F71FDA20DA8}" type="presOf" srcId="{952C865B-C948-4DE3-9A29-3E548733740B}" destId="{16BBA37E-E710-4D62-A370-235B59457636}" srcOrd="0" destOrd="0" presId="urn:microsoft.com/office/officeart/2005/8/layout/orgChart1"/>
    <dgm:cxn modelId="{B88F0FA2-0296-4622-B72C-16305606AD51}" type="presOf" srcId="{D051A82B-C0F3-43CA-8E1F-F962CE1EFEFD}" destId="{F3E8645A-1089-40BF-967B-DF6BCBC5EB24}" srcOrd="0" destOrd="0" presId="urn:microsoft.com/office/officeart/2005/8/layout/orgChart1"/>
    <dgm:cxn modelId="{DCFD11A2-F151-42AB-9F9B-8D6AA686D2FD}" type="presOf" srcId="{4CAD85D0-9D61-4854-ACE4-D8F0B65A1E3B}" destId="{F2AA1898-AD45-462D-85E9-2A8DBBD1E1D3}" srcOrd="0" destOrd="0" presId="urn:microsoft.com/office/officeart/2005/8/layout/orgChart1"/>
    <dgm:cxn modelId="{54D1D2A7-FD40-4BA0-8DD3-55900688C0F3}" srcId="{1D40201F-AC3E-4B1B-AA7C-DB260879DA7D}" destId="{74BBF436-B8A9-4FB5-867A-A4D5A3EB8B74}" srcOrd="0" destOrd="0" parTransId="{BF483207-4A80-40DF-A9FD-A5362F045B0F}" sibTransId="{574122EA-DB76-4FD1-9CAB-11C51D0A3FD6}"/>
    <dgm:cxn modelId="{DD623BAA-B324-4896-8DDF-4C189FDB31A7}" srcId="{74BBF436-B8A9-4FB5-867A-A4D5A3EB8B74}" destId="{F675EAC2-3A04-42DF-85A2-728CBC9C1719}" srcOrd="6" destOrd="0" parTransId="{952C865B-C948-4DE3-9A29-3E548733740B}" sibTransId="{22692B7E-5EF0-4613-BEF5-798C75C75A0C}"/>
    <dgm:cxn modelId="{20941FAB-5619-4FE6-BA9D-BB9959D87E82}" type="presOf" srcId="{2D5DFC49-0266-4644-A0EE-7AF28E8DCC26}" destId="{3AAB46A7-DD15-46F6-ABBD-BA3BB8476317}" srcOrd="0" destOrd="0" presId="urn:microsoft.com/office/officeart/2005/8/layout/orgChart1"/>
    <dgm:cxn modelId="{4C879BAF-BDDE-413D-8F06-AAFA4B71FD8C}" type="presOf" srcId="{5762322C-59FF-4853-8300-CAA3F42B659A}" destId="{7E2C170B-77B0-42CD-BC15-9EF9D7CF08F4}" srcOrd="0" destOrd="0" presId="urn:microsoft.com/office/officeart/2005/8/layout/orgChart1"/>
    <dgm:cxn modelId="{1A4C52B4-686F-4C39-B08A-EEE05D8B8264}" srcId="{90F896A6-54D2-4771-A627-0A8167A4E812}" destId="{46933D13-8026-4548-AC69-4DDEC8AB0613}" srcOrd="0" destOrd="0" parTransId="{B79B63BD-BF15-455A-A8B7-992254DD88CB}" sibTransId="{4C3093BF-C32B-4FB3-A265-484F3F7020B6}"/>
    <dgm:cxn modelId="{25AEA3B4-A001-4501-A0DA-FAA4BF2C6205}" type="presOf" srcId="{B29ADA50-786D-4586-B689-708405FB93FA}" destId="{C07A5933-CD1E-4E4F-8986-1A1EAE77AD5C}" srcOrd="1" destOrd="0" presId="urn:microsoft.com/office/officeart/2005/8/layout/orgChart1"/>
    <dgm:cxn modelId="{88D030B6-5E32-4F07-9DC3-E4EC6A5EBA7A}" type="presOf" srcId="{9BF6F00B-8B1E-4364-AF8C-CA7E8B130301}" destId="{21387C16-6C27-47EB-A1B9-8099BEC7A56F}" srcOrd="1" destOrd="0" presId="urn:microsoft.com/office/officeart/2005/8/layout/orgChart1"/>
    <dgm:cxn modelId="{2EEFD9B9-00AE-4D6A-83CB-2546AE91A622}" type="presOf" srcId="{CBEF1BCF-5F68-43B2-98B2-4E8220DEC7BA}" destId="{07F05D97-A0F7-441C-A693-76D67E591D06}" srcOrd="0" destOrd="0" presId="urn:microsoft.com/office/officeart/2005/8/layout/orgChart1"/>
    <dgm:cxn modelId="{F92E56BB-AB07-4EF3-8977-96990BA2DF3A}" type="presOf" srcId="{7824665E-E375-4BDD-B27A-550CCEDA6FCD}" destId="{553A775D-B5C2-4601-8B0C-D092530F56B6}" srcOrd="1" destOrd="0" presId="urn:microsoft.com/office/officeart/2005/8/layout/orgChart1"/>
    <dgm:cxn modelId="{463F39C0-B3E8-4CD2-A837-3109D21B9DE8}" type="presOf" srcId="{3D59676D-1E99-41AD-9F95-FFBDD03E1117}" destId="{3419E9AC-5E97-44D0-B9A4-5129DA472CD7}" srcOrd="0" destOrd="0" presId="urn:microsoft.com/office/officeart/2005/8/layout/orgChart1"/>
    <dgm:cxn modelId="{4924ECC1-9626-4640-BD58-758B268D702D}" srcId="{887D8820-F883-49E4-9B86-33DBCEDF6CBF}" destId="{74A12E3F-CBD1-46A4-9EE6-5903344D61D0}" srcOrd="0" destOrd="0" parTransId="{26C54FCB-0E8D-4D73-936C-772CE00E3F1D}" sibTransId="{D7734CB4-9FCA-4C77-9F54-D9FCB7BE639C}"/>
    <dgm:cxn modelId="{B50921C4-D85B-4C29-AA18-4718FC62BEF3}" type="presOf" srcId="{90F896A6-54D2-4771-A627-0A8167A4E812}" destId="{B9F87C55-2A39-4274-8D91-C334CDDC8127}" srcOrd="0" destOrd="0" presId="urn:microsoft.com/office/officeart/2005/8/layout/orgChart1"/>
    <dgm:cxn modelId="{F4B1AAC6-19A4-4A53-8921-2FAC58DB6DA4}" srcId="{D5333BBB-509A-444D-AB35-471D430ED416}" destId="{38B91C75-1723-4D69-95F5-77AE0D4C6BAC}" srcOrd="0" destOrd="0" parTransId="{5762322C-59FF-4853-8300-CAA3F42B659A}" sibTransId="{4067476D-296C-4D40-8419-E144545E4221}"/>
    <dgm:cxn modelId="{2CBA90C8-C811-4A68-86FE-A7D013CB991E}" type="presOf" srcId="{38B91C75-1723-4D69-95F5-77AE0D4C6BAC}" destId="{8149A67D-E239-459E-8528-98A768CF9ACE}" srcOrd="0" destOrd="0" presId="urn:microsoft.com/office/officeart/2005/8/layout/orgChart1"/>
    <dgm:cxn modelId="{D1F175C9-124E-4106-9F4A-BED8A26B73AA}" srcId="{74BBF436-B8A9-4FB5-867A-A4D5A3EB8B74}" destId="{B29ADA50-786D-4586-B689-708405FB93FA}" srcOrd="2" destOrd="0" parTransId="{F75B4E5D-231D-46DE-9E69-32A5A9FB27A3}" sibTransId="{8EA2A3A4-78B0-49B6-BE35-FE80A8300DC2}"/>
    <dgm:cxn modelId="{F3F533CE-FBA4-499A-8CB9-CAA95EEDEC13}" type="presOf" srcId="{F675EAC2-3A04-42DF-85A2-728CBC9C1719}" destId="{93DCD3B7-6A66-4EE8-BB81-5282B2FE268F}" srcOrd="0" destOrd="0" presId="urn:microsoft.com/office/officeart/2005/8/layout/orgChart1"/>
    <dgm:cxn modelId="{A8E5E1D2-70A6-4482-A416-D2875301B012}" srcId="{46C72339-1C85-40D6-9FB6-A1FB113B6438}" destId="{4CAD85D0-9D61-4854-ACE4-D8F0B65A1E3B}" srcOrd="0" destOrd="0" parTransId="{432F4936-7EF4-42E3-BB59-C924FDB9E1E9}" sibTransId="{F877123C-19E0-4F5D-B2A6-4F3D458FEDC9}"/>
    <dgm:cxn modelId="{C921F2D3-EFF6-424E-BD65-9DD545F0502F}" type="presOf" srcId="{9844EEC9-6C0D-4354-8611-A8F09040BFA0}" destId="{B31E4DBA-0EC3-433C-8B73-5BF896DA10D5}" srcOrd="0" destOrd="0" presId="urn:microsoft.com/office/officeart/2005/8/layout/orgChart1"/>
    <dgm:cxn modelId="{BD2820D6-1FA7-4F3C-A170-FEBF165FA03F}" type="presOf" srcId="{CBEF1BCF-5F68-43B2-98B2-4E8220DEC7BA}" destId="{D3289D85-E660-49D4-B149-AB6D0B95C45C}" srcOrd="1" destOrd="0" presId="urn:microsoft.com/office/officeart/2005/8/layout/orgChart1"/>
    <dgm:cxn modelId="{75DC89D9-7EA9-4BC0-ABD2-163FE4E4CA5B}" type="presOf" srcId="{74BBF436-B8A9-4FB5-867A-A4D5A3EB8B74}" destId="{190DD0A3-2ADC-4F33-828F-C886495DC9CC}" srcOrd="1" destOrd="0" presId="urn:microsoft.com/office/officeart/2005/8/layout/orgChart1"/>
    <dgm:cxn modelId="{C084CDD9-EA92-43FF-921F-FD6C57F64B3B}" srcId="{B29ADA50-786D-4586-B689-708405FB93FA}" destId="{CBEF1BCF-5F68-43B2-98B2-4E8220DEC7BA}" srcOrd="0" destOrd="0" parTransId="{772F5A14-8F1F-4218-817E-37BA18E3F23D}" sibTransId="{EABFDF32-F992-4441-97AF-3E0C4CB19829}"/>
    <dgm:cxn modelId="{81CB47DC-24B5-475C-8F54-8495BDD132DA}" type="presOf" srcId="{74A12E3F-CBD1-46A4-9EE6-5903344D61D0}" destId="{B90AB02C-4F8B-4A90-A2EE-AB27BBD80536}" srcOrd="0" destOrd="0" presId="urn:microsoft.com/office/officeart/2005/8/layout/orgChart1"/>
    <dgm:cxn modelId="{16500BDE-F958-4C51-9B3E-968602F19A83}" type="presOf" srcId="{029E0184-8E1D-477C-9092-89D7F2D1873C}" destId="{029490F1-EFB3-4D15-90B0-755956BF3713}" srcOrd="0" destOrd="0" presId="urn:microsoft.com/office/officeart/2005/8/layout/orgChart1"/>
    <dgm:cxn modelId="{E799ACE2-1A04-43A0-8DFE-E76492D01226}" type="presOf" srcId="{74A12E3F-CBD1-46A4-9EE6-5903344D61D0}" destId="{05568CE6-4151-470A-BF89-72391F5FC154}" srcOrd="1" destOrd="0" presId="urn:microsoft.com/office/officeart/2005/8/layout/orgChart1"/>
    <dgm:cxn modelId="{641DD9E3-6D4F-4222-AE76-C32EE649F10B}" type="presOf" srcId="{B8B001A9-C75F-450D-BC4B-4EC66B973E86}" destId="{4020479C-04F2-4B9F-BCC4-D5F718C314FC}" srcOrd="0" destOrd="0" presId="urn:microsoft.com/office/officeart/2005/8/layout/orgChart1"/>
    <dgm:cxn modelId="{0145F0E3-E2C2-48EB-BD54-F1B55D2CF543}" type="presOf" srcId="{38B91C75-1723-4D69-95F5-77AE0D4C6BAC}" destId="{3BDFB388-117F-4E91-AD5C-8DF2F215131C}" srcOrd="1" destOrd="0" presId="urn:microsoft.com/office/officeart/2005/8/layout/orgChart1"/>
    <dgm:cxn modelId="{69A720E9-E50E-4BE4-B322-F78BDA0E3EA2}" type="presOf" srcId="{7824665E-E375-4BDD-B27A-550CCEDA6FCD}" destId="{45550B0D-06B8-44A7-BB60-602685EF1410}" srcOrd="0" destOrd="0" presId="urn:microsoft.com/office/officeart/2005/8/layout/orgChart1"/>
    <dgm:cxn modelId="{97531BEA-3F90-420D-A131-23E2D8CD0B3F}" type="presOf" srcId="{98906B65-03E4-425C-9A69-3D781CAF8A3E}" destId="{BA80800B-EA5F-4700-A0B6-D93978E58681}" srcOrd="0" destOrd="0" presId="urn:microsoft.com/office/officeart/2005/8/layout/orgChart1"/>
    <dgm:cxn modelId="{95DF3BEE-768B-4AA0-892E-D784BD2F02A6}" type="presOf" srcId="{2363271C-0DF4-4E87-B804-79924CDE29EA}" destId="{23ADF94C-0F20-4FB9-91BF-5191566724F1}" srcOrd="1" destOrd="0" presId="urn:microsoft.com/office/officeart/2005/8/layout/orgChart1"/>
    <dgm:cxn modelId="{61B74AF2-5D89-4381-9553-9E6348641C0E}" type="presOf" srcId="{A0D05C03-ED00-4BEC-9CF4-AD3216CF8E55}" destId="{E16D0D7A-ABCC-4520-B26E-3D41366F9FE4}" srcOrd="0" destOrd="0" presId="urn:microsoft.com/office/officeart/2005/8/layout/orgChart1"/>
    <dgm:cxn modelId="{6E48AEF4-DE97-425F-BB89-DEA8C16DDCA8}" srcId="{F675EAC2-3A04-42DF-85A2-728CBC9C1719}" destId="{07366196-6562-40B2-BE3B-C41DBED49628}" srcOrd="1" destOrd="0" parTransId="{A9AD544A-6B55-4C8A-9A7C-91030D2B510F}" sibTransId="{493D5643-5CDA-467F-8832-65CAB51CD05A}"/>
    <dgm:cxn modelId="{A69583FA-A32D-4707-BE5C-490608E710E0}" type="presOf" srcId="{B29ADA50-786D-4586-B689-708405FB93FA}" destId="{2645B2C0-8BE0-4254-B038-E6796123266D}" srcOrd="0" destOrd="0" presId="urn:microsoft.com/office/officeart/2005/8/layout/orgChart1"/>
    <dgm:cxn modelId="{4D882BFF-D77B-4F65-BAB5-0980E8F73301}" srcId="{2363271C-0DF4-4E87-B804-79924CDE29EA}" destId="{D051A82B-C0F3-43CA-8E1F-F962CE1EFEFD}" srcOrd="0" destOrd="0" parTransId="{2D5DFC49-0266-4644-A0EE-7AF28E8DCC26}" sibTransId="{270D12A3-51A8-4B1B-BEA2-329D9585DB81}"/>
    <dgm:cxn modelId="{30C62BED-7384-40A6-91DE-F27F20645427}" type="presParOf" srcId="{1C98D74F-57CB-422E-AF01-C3077AE03E5A}" destId="{3485B6B6-E701-4D06-B341-4FEA1BB5C02D}" srcOrd="0" destOrd="0" presId="urn:microsoft.com/office/officeart/2005/8/layout/orgChart1"/>
    <dgm:cxn modelId="{E6FA7AA7-38DD-457C-A62A-315CECA26EBA}" type="presParOf" srcId="{3485B6B6-E701-4D06-B341-4FEA1BB5C02D}" destId="{9BA1D6B8-56B6-4B91-A480-28BF00A091F7}" srcOrd="0" destOrd="0" presId="urn:microsoft.com/office/officeart/2005/8/layout/orgChart1"/>
    <dgm:cxn modelId="{DB151BAC-D726-49EF-B7A1-1B8597120676}" type="presParOf" srcId="{9BA1D6B8-56B6-4B91-A480-28BF00A091F7}" destId="{C5227E0A-A225-4C5B-A814-0CACB2C407AD}" srcOrd="0" destOrd="0" presId="urn:microsoft.com/office/officeart/2005/8/layout/orgChart1"/>
    <dgm:cxn modelId="{884BBCE9-2AAC-4C4A-940C-BF17FA0A68F0}" type="presParOf" srcId="{9BA1D6B8-56B6-4B91-A480-28BF00A091F7}" destId="{190DD0A3-2ADC-4F33-828F-C886495DC9CC}" srcOrd="1" destOrd="0" presId="urn:microsoft.com/office/officeart/2005/8/layout/orgChart1"/>
    <dgm:cxn modelId="{59AB1502-D7A3-4855-B44B-C01F9521EF61}" type="presParOf" srcId="{3485B6B6-E701-4D06-B341-4FEA1BB5C02D}" destId="{09205A2C-0AB3-4523-A179-8D4A8FF94C56}" srcOrd="1" destOrd="0" presId="urn:microsoft.com/office/officeart/2005/8/layout/orgChart1"/>
    <dgm:cxn modelId="{F9331F3C-6C71-423F-896F-D8C4BDC41E2F}" type="presParOf" srcId="{09205A2C-0AB3-4523-A179-8D4A8FF94C56}" destId="{D2CFA71A-B016-468A-896D-18D2CCF5175E}" srcOrd="0" destOrd="0" presId="urn:microsoft.com/office/officeart/2005/8/layout/orgChart1"/>
    <dgm:cxn modelId="{AB286F7A-C05C-4DD2-81FD-04B34592CEC2}" type="presParOf" srcId="{09205A2C-0AB3-4523-A179-8D4A8FF94C56}" destId="{60EAD60C-DB6B-46C1-8689-4C3E6C2706B7}" srcOrd="1" destOrd="0" presId="urn:microsoft.com/office/officeart/2005/8/layout/orgChart1"/>
    <dgm:cxn modelId="{D3FCDAD6-F2AE-4D08-865F-BF8E47682432}" type="presParOf" srcId="{60EAD60C-DB6B-46C1-8689-4C3E6C2706B7}" destId="{A6139287-3740-45BA-9AC8-B0892E47BDAD}" srcOrd="0" destOrd="0" presId="urn:microsoft.com/office/officeart/2005/8/layout/orgChart1"/>
    <dgm:cxn modelId="{95D81085-9903-4A62-8B60-B484270FA30B}" type="presParOf" srcId="{A6139287-3740-45BA-9AC8-B0892E47BDAD}" destId="{DD48D2D7-CB9C-4D56-801E-2DEAB1C97202}" srcOrd="0" destOrd="0" presId="urn:microsoft.com/office/officeart/2005/8/layout/orgChart1"/>
    <dgm:cxn modelId="{75850C2A-5B65-4FE3-AB39-C8935E826F4C}" type="presParOf" srcId="{A6139287-3740-45BA-9AC8-B0892E47BDAD}" destId="{23ADF94C-0F20-4FB9-91BF-5191566724F1}" srcOrd="1" destOrd="0" presId="urn:microsoft.com/office/officeart/2005/8/layout/orgChart1"/>
    <dgm:cxn modelId="{54CFDEA7-1AA2-4F8B-BCF4-D76F74E2CAC7}" type="presParOf" srcId="{60EAD60C-DB6B-46C1-8689-4C3E6C2706B7}" destId="{D452A0F4-483E-45E3-B374-A3F9863C3BB7}" srcOrd="1" destOrd="0" presId="urn:microsoft.com/office/officeart/2005/8/layout/orgChart1"/>
    <dgm:cxn modelId="{C31AE92F-0D77-4498-A291-370C1135EC4E}" type="presParOf" srcId="{D452A0F4-483E-45E3-B374-A3F9863C3BB7}" destId="{3AAB46A7-DD15-46F6-ABBD-BA3BB8476317}" srcOrd="0" destOrd="0" presId="urn:microsoft.com/office/officeart/2005/8/layout/orgChart1"/>
    <dgm:cxn modelId="{DB47D997-B357-4167-A9F4-54A9C8B39904}" type="presParOf" srcId="{D452A0F4-483E-45E3-B374-A3F9863C3BB7}" destId="{0CBD7693-F309-4130-8416-2E67C0D2F828}" srcOrd="1" destOrd="0" presId="urn:microsoft.com/office/officeart/2005/8/layout/orgChart1"/>
    <dgm:cxn modelId="{5117788B-9347-423A-852C-CD8B00563F93}" type="presParOf" srcId="{0CBD7693-F309-4130-8416-2E67C0D2F828}" destId="{D2C43E48-C585-4714-A568-877FD2811D1C}" srcOrd="0" destOrd="0" presId="urn:microsoft.com/office/officeart/2005/8/layout/orgChart1"/>
    <dgm:cxn modelId="{1C4D941D-EAC8-4FBB-8B78-A4AD67B93864}" type="presParOf" srcId="{D2C43E48-C585-4714-A568-877FD2811D1C}" destId="{F3E8645A-1089-40BF-967B-DF6BCBC5EB24}" srcOrd="0" destOrd="0" presId="urn:microsoft.com/office/officeart/2005/8/layout/orgChart1"/>
    <dgm:cxn modelId="{D1728D1C-F6A8-4569-8C43-5F20CFE71019}" type="presParOf" srcId="{D2C43E48-C585-4714-A568-877FD2811D1C}" destId="{BE26E573-C17F-429D-872F-B04EB6D3B188}" srcOrd="1" destOrd="0" presId="urn:microsoft.com/office/officeart/2005/8/layout/orgChart1"/>
    <dgm:cxn modelId="{B8487823-399F-44F1-938C-202463C4E607}" type="presParOf" srcId="{0CBD7693-F309-4130-8416-2E67C0D2F828}" destId="{711A9644-AB2E-46DA-BAD9-3AFD08E89273}" srcOrd="1" destOrd="0" presId="urn:microsoft.com/office/officeart/2005/8/layout/orgChart1"/>
    <dgm:cxn modelId="{DA6AC9A5-52B3-4A26-B13F-0B3B316CEA79}" type="presParOf" srcId="{0CBD7693-F309-4130-8416-2E67C0D2F828}" destId="{6840CB5B-FE49-4500-9B3E-E284957658F1}" srcOrd="2" destOrd="0" presId="urn:microsoft.com/office/officeart/2005/8/layout/orgChart1"/>
    <dgm:cxn modelId="{F6BE1FBE-967C-4AAA-B265-9A489D6A6792}" type="presParOf" srcId="{D452A0F4-483E-45E3-B374-A3F9863C3BB7}" destId="{3D08FF5F-54EC-4764-B307-1476F32F2638}" srcOrd="2" destOrd="0" presId="urn:microsoft.com/office/officeart/2005/8/layout/orgChart1"/>
    <dgm:cxn modelId="{C398CD2B-4C6B-4838-9B4E-451ED0AE7F69}" type="presParOf" srcId="{D452A0F4-483E-45E3-B374-A3F9863C3BB7}" destId="{C9A494FD-382A-4680-B774-C78B2F895396}" srcOrd="3" destOrd="0" presId="urn:microsoft.com/office/officeart/2005/8/layout/orgChart1"/>
    <dgm:cxn modelId="{EC338740-252C-47E7-8076-880FB8BDBF92}" type="presParOf" srcId="{C9A494FD-382A-4680-B774-C78B2F895396}" destId="{52C17803-CDD2-4520-94EE-14F3AC49D08E}" srcOrd="0" destOrd="0" presId="urn:microsoft.com/office/officeart/2005/8/layout/orgChart1"/>
    <dgm:cxn modelId="{E93D4E21-47C9-4030-9982-AAE82EE6CF2A}" type="presParOf" srcId="{52C17803-CDD2-4520-94EE-14F3AC49D08E}" destId="{B1FDA2F9-7A93-4F46-83FA-E9B52DE5F5DF}" srcOrd="0" destOrd="0" presId="urn:microsoft.com/office/officeart/2005/8/layout/orgChart1"/>
    <dgm:cxn modelId="{88421173-0949-411E-A2E6-B3DB9849BD11}" type="presParOf" srcId="{52C17803-CDD2-4520-94EE-14F3AC49D08E}" destId="{47CE227E-2E55-46F3-A271-F1338B1541FA}" srcOrd="1" destOrd="0" presId="urn:microsoft.com/office/officeart/2005/8/layout/orgChart1"/>
    <dgm:cxn modelId="{FEF2CE0F-59B2-4F32-BA7D-0ABB58E862E5}" type="presParOf" srcId="{C9A494FD-382A-4680-B774-C78B2F895396}" destId="{3CF7BBBD-ADE5-4704-95B6-125DFF9F23C6}" srcOrd="1" destOrd="0" presId="urn:microsoft.com/office/officeart/2005/8/layout/orgChart1"/>
    <dgm:cxn modelId="{EC2007E3-882E-4F8C-A52C-6BE2155E4A12}" type="presParOf" srcId="{C9A494FD-382A-4680-B774-C78B2F895396}" destId="{C947D67D-C732-49E4-A889-D2BCADD69941}" srcOrd="2" destOrd="0" presId="urn:microsoft.com/office/officeart/2005/8/layout/orgChart1"/>
    <dgm:cxn modelId="{8F626FA5-FBBF-434B-B9A0-7BE3E893468E}" type="presParOf" srcId="{60EAD60C-DB6B-46C1-8689-4C3E6C2706B7}" destId="{CD300E6C-A7E2-427B-BD44-971187E0FC08}" srcOrd="2" destOrd="0" presId="urn:microsoft.com/office/officeart/2005/8/layout/orgChart1"/>
    <dgm:cxn modelId="{88659E47-7D68-4C1D-B739-E2EC88F30720}" type="presParOf" srcId="{09205A2C-0AB3-4523-A179-8D4A8FF94C56}" destId="{4020479C-04F2-4B9F-BCC4-D5F718C314FC}" srcOrd="2" destOrd="0" presId="urn:microsoft.com/office/officeart/2005/8/layout/orgChart1"/>
    <dgm:cxn modelId="{3187041E-89A7-44B5-8846-A15F249E6E36}" type="presParOf" srcId="{09205A2C-0AB3-4523-A179-8D4A8FF94C56}" destId="{56AAE35B-7B26-47AA-842E-958A36017E5A}" srcOrd="3" destOrd="0" presId="urn:microsoft.com/office/officeart/2005/8/layout/orgChart1"/>
    <dgm:cxn modelId="{A21AC877-11F6-4E60-9399-C2C516EFA56C}" type="presParOf" srcId="{56AAE35B-7B26-47AA-842E-958A36017E5A}" destId="{E56807E0-7DB6-4E31-9CB9-782EDC66B7C0}" srcOrd="0" destOrd="0" presId="urn:microsoft.com/office/officeart/2005/8/layout/orgChart1"/>
    <dgm:cxn modelId="{D1B3E577-7C65-4A62-862E-348DFED52784}" type="presParOf" srcId="{E56807E0-7DB6-4E31-9CB9-782EDC66B7C0}" destId="{029490F1-EFB3-4D15-90B0-755956BF3713}" srcOrd="0" destOrd="0" presId="urn:microsoft.com/office/officeart/2005/8/layout/orgChart1"/>
    <dgm:cxn modelId="{AF7D5EFD-0C7B-4E5C-A2DE-7192DBA81CB0}" type="presParOf" srcId="{E56807E0-7DB6-4E31-9CB9-782EDC66B7C0}" destId="{6B1EF080-411C-461F-96B3-00E88EECBA35}" srcOrd="1" destOrd="0" presId="urn:microsoft.com/office/officeart/2005/8/layout/orgChart1"/>
    <dgm:cxn modelId="{7CABCDE0-7844-4008-91B2-4C02C3581782}" type="presParOf" srcId="{56AAE35B-7B26-47AA-842E-958A36017E5A}" destId="{55EB4A68-28EE-4E5F-A68F-076378BE9390}" srcOrd="1" destOrd="0" presId="urn:microsoft.com/office/officeart/2005/8/layout/orgChart1"/>
    <dgm:cxn modelId="{0DC8EBB7-8A32-4ADE-86E7-C467EF7C0E84}" type="presParOf" srcId="{56AAE35B-7B26-47AA-842E-958A36017E5A}" destId="{1DA3ADF7-DDC3-4AD0-9E48-7B3EAFF5DE98}" srcOrd="2" destOrd="0" presId="urn:microsoft.com/office/officeart/2005/8/layout/orgChart1"/>
    <dgm:cxn modelId="{B0412D1A-B7BE-4CD7-A7DD-6427590F28D8}" type="presParOf" srcId="{09205A2C-0AB3-4523-A179-8D4A8FF94C56}" destId="{A50F817B-22D3-49F3-A781-206A6D8AA64C}" srcOrd="4" destOrd="0" presId="urn:microsoft.com/office/officeart/2005/8/layout/orgChart1"/>
    <dgm:cxn modelId="{3B41663A-7D1D-4165-BA5A-F63BCDBD4BE3}" type="presParOf" srcId="{09205A2C-0AB3-4523-A179-8D4A8FF94C56}" destId="{B0AEBA3F-05E6-4D96-A46F-D47040CBE415}" srcOrd="5" destOrd="0" presId="urn:microsoft.com/office/officeart/2005/8/layout/orgChart1"/>
    <dgm:cxn modelId="{2C57CDAC-2677-480B-931B-657A9BE3A018}" type="presParOf" srcId="{B0AEBA3F-05E6-4D96-A46F-D47040CBE415}" destId="{126F4D67-E069-4958-9605-0689A6107BB6}" srcOrd="0" destOrd="0" presId="urn:microsoft.com/office/officeart/2005/8/layout/orgChart1"/>
    <dgm:cxn modelId="{380CAC8C-A899-419B-AB44-B87601A0AB7D}" type="presParOf" srcId="{126F4D67-E069-4958-9605-0689A6107BB6}" destId="{2645B2C0-8BE0-4254-B038-E6796123266D}" srcOrd="0" destOrd="0" presId="urn:microsoft.com/office/officeart/2005/8/layout/orgChart1"/>
    <dgm:cxn modelId="{F287A978-E3E6-4E6D-8CE2-0F8C3E8CF61C}" type="presParOf" srcId="{126F4D67-E069-4958-9605-0689A6107BB6}" destId="{C07A5933-CD1E-4E4F-8986-1A1EAE77AD5C}" srcOrd="1" destOrd="0" presId="urn:microsoft.com/office/officeart/2005/8/layout/orgChart1"/>
    <dgm:cxn modelId="{DB75DF01-DE52-4C21-9A6B-C26C73249106}" type="presParOf" srcId="{B0AEBA3F-05E6-4D96-A46F-D47040CBE415}" destId="{FFC3B8B3-F5AE-44BB-81E7-D80158F08D61}" srcOrd="1" destOrd="0" presId="urn:microsoft.com/office/officeart/2005/8/layout/orgChart1"/>
    <dgm:cxn modelId="{C460E5B3-E5BB-4F52-90A6-891E55BFF5E8}" type="presParOf" srcId="{FFC3B8B3-F5AE-44BB-81E7-D80158F08D61}" destId="{C93EF3AC-1FFF-4461-9298-0E0A0708CBA2}" srcOrd="0" destOrd="0" presId="urn:microsoft.com/office/officeart/2005/8/layout/orgChart1"/>
    <dgm:cxn modelId="{EBECDD1E-ED0A-422E-A540-8E2A89FCF5DB}" type="presParOf" srcId="{FFC3B8B3-F5AE-44BB-81E7-D80158F08D61}" destId="{25A16EE2-3B5D-41BE-9CD1-85BE0EF327E7}" srcOrd="1" destOrd="0" presId="urn:microsoft.com/office/officeart/2005/8/layout/orgChart1"/>
    <dgm:cxn modelId="{8641166C-D0ED-49E6-9877-705EC29465C0}" type="presParOf" srcId="{25A16EE2-3B5D-41BE-9CD1-85BE0EF327E7}" destId="{030CDDE0-D60F-4632-8452-B516EBB94192}" srcOrd="0" destOrd="0" presId="urn:microsoft.com/office/officeart/2005/8/layout/orgChart1"/>
    <dgm:cxn modelId="{FFFB7926-571D-497E-9659-8B0F6D0D63FA}" type="presParOf" srcId="{030CDDE0-D60F-4632-8452-B516EBB94192}" destId="{07F05D97-A0F7-441C-A693-76D67E591D06}" srcOrd="0" destOrd="0" presId="urn:microsoft.com/office/officeart/2005/8/layout/orgChart1"/>
    <dgm:cxn modelId="{B46AA51E-5E08-4A06-9067-915464664884}" type="presParOf" srcId="{030CDDE0-D60F-4632-8452-B516EBB94192}" destId="{D3289D85-E660-49D4-B149-AB6D0B95C45C}" srcOrd="1" destOrd="0" presId="urn:microsoft.com/office/officeart/2005/8/layout/orgChart1"/>
    <dgm:cxn modelId="{054B8BF9-E390-40A5-B202-9279146EB8B7}" type="presParOf" srcId="{25A16EE2-3B5D-41BE-9CD1-85BE0EF327E7}" destId="{954D45AF-391B-4D20-9555-0BBEF5F2FD83}" srcOrd="1" destOrd="0" presId="urn:microsoft.com/office/officeart/2005/8/layout/orgChart1"/>
    <dgm:cxn modelId="{19F25587-B5E5-4A73-A4C9-B5204307DBCD}" type="presParOf" srcId="{25A16EE2-3B5D-41BE-9CD1-85BE0EF327E7}" destId="{3F840A1F-80B0-4CA1-AC56-06EADB617B0A}" srcOrd="2" destOrd="0" presId="urn:microsoft.com/office/officeart/2005/8/layout/orgChart1"/>
    <dgm:cxn modelId="{91172B69-EB70-440E-BED8-C4B776A989D3}" type="presParOf" srcId="{FFC3B8B3-F5AE-44BB-81E7-D80158F08D61}" destId="{B98C4580-50D8-4831-8153-350CA2FE842F}" srcOrd="2" destOrd="0" presId="urn:microsoft.com/office/officeart/2005/8/layout/orgChart1"/>
    <dgm:cxn modelId="{B2AF212E-07E8-403B-8E3D-B21E9203B822}" type="presParOf" srcId="{FFC3B8B3-F5AE-44BB-81E7-D80158F08D61}" destId="{75863C35-24C8-4FE8-89E9-40FE14FCE72B}" srcOrd="3" destOrd="0" presId="urn:microsoft.com/office/officeart/2005/8/layout/orgChart1"/>
    <dgm:cxn modelId="{335FA6CA-DAD6-45D3-8C5E-8D05B9F4B65C}" type="presParOf" srcId="{75863C35-24C8-4FE8-89E9-40FE14FCE72B}" destId="{1EDCA7EA-D489-47D4-8314-EFBBAB021426}" srcOrd="0" destOrd="0" presId="urn:microsoft.com/office/officeart/2005/8/layout/orgChart1"/>
    <dgm:cxn modelId="{0ACE1F94-84EF-4789-8255-1ED34EFDBADD}" type="presParOf" srcId="{1EDCA7EA-D489-47D4-8314-EFBBAB021426}" destId="{19320C1A-D9A8-4E1A-B41B-61C7FC179E0E}" srcOrd="0" destOrd="0" presId="urn:microsoft.com/office/officeart/2005/8/layout/orgChart1"/>
    <dgm:cxn modelId="{D250AF81-64A6-456C-A614-0EC170425577}" type="presParOf" srcId="{1EDCA7EA-D489-47D4-8314-EFBBAB021426}" destId="{57A1C1AB-D668-4CF5-9AF2-0ADA875E3053}" srcOrd="1" destOrd="0" presId="urn:microsoft.com/office/officeart/2005/8/layout/orgChart1"/>
    <dgm:cxn modelId="{ABBC32A5-B4DA-4145-AD62-0CDC511FCD75}" type="presParOf" srcId="{75863C35-24C8-4FE8-89E9-40FE14FCE72B}" destId="{0F3B8EE1-B3C9-435F-A721-CA7F31539FC2}" srcOrd="1" destOrd="0" presId="urn:microsoft.com/office/officeart/2005/8/layout/orgChart1"/>
    <dgm:cxn modelId="{C1E6B42E-7D3B-409F-8603-727D0B5F260A}" type="presParOf" srcId="{0F3B8EE1-B3C9-435F-A721-CA7F31539FC2}" destId="{EFDCA7C0-FA24-4025-B0D9-0CBE2D1268C7}" srcOrd="0" destOrd="0" presId="urn:microsoft.com/office/officeart/2005/8/layout/orgChart1"/>
    <dgm:cxn modelId="{0378A0E1-704A-44A8-A59E-536AAAC5056D}" type="presParOf" srcId="{0F3B8EE1-B3C9-435F-A721-CA7F31539FC2}" destId="{B5368160-37DE-4242-8297-82E5D351BDC6}" srcOrd="1" destOrd="0" presId="urn:microsoft.com/office/officeart/2005/8/layout/orgChart1"/>
    <dgm:cxn modelId="{78EC2FD1-F002-4EF3-B874-268CB42728F9}" type="presParOf" srcId="{B5368160-37DE-4242-8297-82E5D351BDC6}" destId="{EE8B264A-B014-4869-A05B-A76D10A768D3}" srcOrd="0" destOrd="0" presId="urn:microsoft.com/office/officeart/2005/8/layout/orgChart1"/>
    <dgm:cxn modelId="{0B8A3BB6-525C-437E-A0D7-75ABBD81BDD7}" type="presParOf" srcId="{EE8B264A-B014-4869-A05B-A76D10A768D3}" destId="{F2AA1898-AD45-462D-85E9-2A8DBBD1E1D3}" srcOrd="0" destOrd="0" presId="urn:microsoft.com/office/officeart/2005/8/layout/orgChart1"/>
    <dgm:cxn modelId="{3D63693F-17C7-4009-BCA0-F3CE01428C9F}" type="presParOf" srcId="{EE8B264A-B014-4869-A05B-A76D10A768D3}" destId="{CF9276F2-6B0E-48C9-ABAB-C44EA417F4C2}" srcOrd="1" destOrd="0" presId="urn:microsoft.com/office/officeart/2005/8/layout/orgChart1"/>
    <dgm:cxn modelId="{902975DD-0811-4A67-8957-3E6D50E3C315}" type="presParOf" srcId="{B5368160-37DE-4242-8297-82E5D351BDC6}" destId="{25ADF5C7-8298-40C1-8D51-85AE298A02A0}" srcOrd="1" destOrd="0" presId="urn:microsoft.com/office/officeart/2005/8/layout/orgChart1"/>
    <dgm:cxn modelId="{2914E8CB-3268-4E53-B727-A13B7A0F159B}" type="presParOf" srcId="{B5368160-37DE-4242-8297-82E5D351BDC6}" destId="{DA1831E0-B302-4D5A-BF4F-0CEECCE5428A}" srcOrd="2" destOrd="0" presId="urn:microsoft.com/office/officeart/2005/8/layout/orgChart1"/>
    <dgm:cxn modelId="{BFF82E67-671A-45C3-8F8E-7B035600F709}" type="presParOf" srcId="{0F3B8EE1-B3C9-435F-A721-CA7F31539FC2}" destId="{3419E9AC-5E97-44D0-B9A4-5129DA472CD7}" srcOrd="2" destOrd="0" presId="urn:microsoft.com/office/officeart/2005/8/layout/orgChart1"/>
    <dgm:cxn modelId="{330D44CD-B306-4FB0-9D40-045BEC796501}" type="presParOf" srcId="{0F3B8EE1-B3C9-435F-A721-CA7F31539FC2}" destId="{E8B2628E-AC89-402C-8D31-B23DB7FC5B2A}" srcOrd="3" destOrd="0" presId="urn:microsoft.com/office/officeart/2005/8/layout/orgChart1"/>
    <dgm:cxn modelId="{46F23DB0-D785-45D4-8EF4-92CEBBBB89C0}" type="presParOf" srcId="{E8B2628E-AC89-402C-8D31-B23DB7FC5B2A}" destId="{085DA8A5-E147-43E3-A279-E9AC6C0BD6C4}" srcOrd="0" destOrd="0" presId="urn:microsoft.com/office/officeart/2005/8/layout/orgChart1"/>
    <dgm:cxn modelId="{1520DD12-6EF5-4973-9702-D8DB27BDB69A}" type="presParOf" srcId="{085DA8A5-E147-43E3-A279-E9AC6C0BD6C4}" destId="{BD8D8F65-C9D6-4F70-8586-FC3E03ABE7B3}" srcOrd="0" destOrd="0" presId="urn:microsoft.com/office/officeart/2005/8/layout/orgChart1"/>
    <dgm:cxn modelId="{BBB8375D-8215-48E1-8960-82B9B064B563}" type="presParOf" srcId="{085DA8A5-E147-43E3-A279-E9AC6C0BD6C4}" destId="{21387C16-6C27-47EB-A1B9-8099BEC7A56F}" srcOrd="1" destOrd="0" presId="urn:microsoft.com/office/officeart/2005/8/layout/orgChart1"/>
    <dgm:cxn modelId="{47F8DC91-DCF7-4725-9D0D-F143F66E3FC7}" type="presParOf" srcId="{E8B2628E-AC89-402C-8D31-B23DB7FC5B2A}" destId="{874B61B7-7AA7-4434-B046-4CCF36854FFD}" srcOrd="1" destOrd="0" presId="urn:microsoft.com/office/officeart/2005/8/layout/orgChart1"/>
    <dgm:cxn modelId="{02DD6A7D-76B6-4ABB-B729-F9DB3BA18D5E}" type="presParOf" srcId="{E8B2628E-AC89-402C-8D31-B23DB7FC5B2A}" destId="{6C97675A-3823-4A0D-A549-EE7AAE95BE72}" srcOrd="2" destOrd="0" presId="urn:microsoft.com/office/officeart/2005/8/layout/orgChart1"/>
    <dgm:cxn modelId="{2189FED0-6709-4FC1-8D14-8BF13653610F}" type="presParOf" srcId="{75863C35-24C8-4FE8-89E9-40FE14FCE72B}" destId="{1D3088B2-8F83-4B89-B23F-CC02282C249C}" srcOrd="2" destOrd="0" presId="urn:microsoft.com/office/officeart/2005/8/layout/orgChart1"/>
    <dgm:cxn modelId="{53B6F968-6F76-4178-A06A-59A08BE3C358}" type="presParOf" srcId="{B0AEBA3F-05E6-4D96-A46F-D47040CBE415}" destId="{C6B478CF-49A7-4ABC-A4C5-452A25FB4803}" srcOrd="2" destOrd="0" presId="urn:microsoft.com/office/officeart/2005/8/layout/orgChart1"/>
    <dgm:cxn modelId="{106EDC67-9757-405B-983E-6C3C91F18AC7}" type="presParOf" srcId="{09205A2C-0AB3-4523-A179-8D4A8FF94C56}" destId="{3B5F6652-864D-46EF-874B-90FB68DFAFFA}" srcOrd="6" destOrd="0" presId="urn:microsoft.com/office/officeart/2005/8/layout/orgChart1"/>
    <dgm:cxn modelId="{43341576-D072-4690-A12B-B979B89713FD}" type="presParOf" srcId="{09205A2C-0AB3-4523-A179-8D4A8FF94C56}" destId="{FC022858-398F-4252-A69A-FFA9C0A220A1}" srcOrd="7" destOrd="0" presId="urn:microsoft.com/office/officeart/2005/8/layout/orgChart1"/>
    <dgm:cxn modelId="{4AE004CF-6873-4216-A7E2-1CB1A6C5D880}" type="presParOf" srcId="{FC022858-398F-4252-A69A-FFA9C0A220A1}" destId="{509EF372-70B7-4E18-8549-4E9B0260A941}" srcOrd="0" destOrd="0" presId="urn:microsoft.com/office/officeart/2005/8/layout/orgChart1"/>
    <dgm:cxn modelId="{EC40FF44-8CB9-4FAF-A80C-DA8B8727C84C}" type="presParOf" srcId="{509EF372-70B7-4E18-8549-4E9B0260A941}" destId="{B9F87C55-2A39-4274-8D91-C334CDDC8127}" srcOrd="0" destOrd="0" presId="urn:microsoft.com/office/officeart/2005/8/layout/orgChart1"/>
    <dgm:cxn modelId="{F8B75BB7-2347-472E-8740-1781BB83AE7C}" type="presParOf" srcId="{509EF372-70B7-4E18-8549-4E9B0260A941}" destId="{731B2C46-A90D-4D3F-BA83-E6FC00A6B3EB}" srcOrd="1" destOrd="0" presId="urn:microsoft.com/office/officeart/2005/8/layout/orgChart1"/>
    <dgm:cxn modelId="{2C71331C-456C-48FB-A476-A9EDB2BAFEA7}" type="presParOf" srcId="{FC022858-398F-4252-A69A-FFA9C0A220A1}" destId="{45E48736-67CC-4350-B32B-F332655A222C}" srcOrd="1" destOrd="0" presId="urn:microsoft.com/office/officeart/2005/8/layout/orgChart1"/>
    <dgm:cxn modelId="{0209EA42-291A-479D-97A7-3EBC1C98720C}" type="presParOf" srcId="{45E48736-67CC-4350-B32B-F332655A222C}" destId="{1721112E-433E-42C8-80DB-E02291C45502}" srcOrd="0" destOrd="0" presId="urn:microsoft.com/office/officeart/2005/8/layout/orgChart1"/>
    <dgm:cxn modelId="{93EB63D6-7050-497D-BD19-25B55EB2721D}" type="presParOf" srcId="{45E48736-67CC-4350-B32B-F332655A222C}" destId="{1E20F077-1891-4491-A68F-1639EAC5B9C6}" srcOrd="1" destOrd="0" presId="urn:microsoft.com/office/officeart/2005/8/layout/orgChart1"/>
    <dgm:cxn modelId="{6DC414F3-91BD-4D1B-9A12-19315913FD04}" type="presParOf" srcId="{1E20F077-1891-4491-A68F-1639EAC5B9C6}" destId="{A9AE3665-3C93-4813-8C89-9057CFC6EA8D}" srcOrd="0" destOrd="0" presId="urn:microsoft.com/office/officeart/2005/8/layout/orgChart1"/>
    <dgm:cxn modelId="{9FB267FF-DFBD-464B-BDB4-8A44CF2E1423}" type="presParOf" srcId="{A9AE3665-3C93-4813-8C89-9057CFC6EA8D}" destId="{1AD92143-325F-44A7-AA82-E26914F0A675}" srcOrd="0" destOrd="0" presId="urn:microsoft.com/office/officeart/2005/8/layout/orgChart1"/>
    <dgm:cxn modelId="{9F7205EF-AB00-4CD3-8E5F-953E06DABB99}" type="presParOf" srcId="{A9AE3665-3C93-4813-8C89-9057CFC6EA8D}" destId="{2F6EEF73-F9E7-40E5-A6B1-DCF266FFCD28}" srcOrd="1" destOrd="0" presId="urn:microsoft.com/office/officeart/2005/8/layout/orgChart1"/>
    <dgm:cxn modelId="{DBE1CB4C-0FAC-4E10-BDA0-58840BD9EDBD}" type="presParOf" srcId="{1E20F077-1891-4491-A68F-1639EAC5B9C6}" destId="{1C9AD2DD-94A5-4534-A3FF-17C471AD9244}" srcOrd="1" destOrd="0" presId="urn:microsoft.com/office/officeart/2005/8/layout/orgChart1"/>
    <dgm:cxn modelId="{25D2B867-B9CB-4B9B-8F7B-FF2AE552E0EE}" type="presParOf" srcId="{1E20F077-1891-4491-A68F-1639EAC5B9C6}" destId="{FE11B367-9EB6-4779-A2AC-A14D312A6D42}" srcOrd="2" destOrd="0" presId="urn:microsoft.com/office/officeart/2005/8/layout/orgChart1"/>
    <dgm:cxn modelId="{2E2204AD-D316-4654-8EF3-DD1A99B22AB1}" type="presParOf" srcId="{FC022858-398F-4252-A69A-FFA9C0A220A1}" destId="{8E277B9E-E2C2-49C5-8265-DE0F8DA1F0FB}" srcOrd="2" destOrd="0" presId="urn:microsoft.com/office/officeart/2005/8/layout/orgChart1"/>
    <dgm:cxn modelId="{764C1486-DB14-434A-AF37-89E817B44E32}" type="presParOf" srcId="{09205A2C-0AB3-4523-A179-8D4A8FF94C56}" destId="{2FD4F5E1-60EF-4BEB-82D9-E9AD8DFD2288}" srcOrd="8" destOrd="0" presId="urn:microsoft.com/office/officeart/2005/8/layout/orgChart1"/>
    <dgm:cxn modelId="{E451E7A3-6F49-4392-85CC-EA1362306DFA}" type="presParOf" srcId="{09205A2C-0AB3-4523-A179-8D4A8FF94C56}" destId="{366948FB-AD2C-488E-BC5D-56FFAC20F62B}" srcOrd="9" destOrd="0" presId="urn:microsoft.com/office/officeart/2005/8/layout/orgChart1"/>
    <dgm:cxn modelId="{C2D240F1-C55B-4FAA-91AB-22395C0679B0}" type="presParOf" srcId="{366948FB-AD2C-488E-BC5D-56FFAC20F62B}" destId="{34DEB077-BC17-4F85-904F-4DA4858E3423}" srcOrd="0" destOrd="0" presId="urn:microsoft.com/office/officeart/2005/8/layout/orgChart1"/>
    <dgm:cxn modelId="{9F16303D-E245-4D2F-949C-615DD566A38A}" type="presParOf" srcId="{34DEB077-BC17-4F85-904F-4DA4858E3423}" destId="{18697793-C010-473A-AAC9-111A97235A32}" srcOrd="0" destOrd="0" presId="urn:microsoft.com/office/officeart/2005/8/layout/orgChart1"/>
    <dgm:cxn modelId="{4BEABE44-157B-42B5-A1BC-2AD74F474D2E}" type="presParOf" srcId="{34DEB077-BC17-4F85-904F-4DA4858E3423}" destId="{5DB3CB4E-3F27-427D-9206-FEC243EC8BFB}" srcOrd="1" destOrd="0" presId="urn:microsoft.com/office/officeart/2005/8/layout/orgChart1"/>
    <dgm:cxn modelId="{1E0659CA-C9DA-48BF-80A7-AA26924A6A5B}" type="presParOf" srcId="{366948FB-AD2C-488E-BC5D-56FFAC20F62B}" destId="{912924A9-D7FB-4A6C-AF11-304FBFAF61F5}" srcOrd="1" destOrd="0" presId="urn:microsoft.com/office/officeart/2005/8/layout/orgChart1"/>
    <dgm:cxn modelId="{B4999542-59EB-4845-9ACB-B6786244C91C}" type="presParOf" srcId="{912924A9-D7FB-4A6C-AF11-304FBFAF61F5}" destId="{572FBBFD-F4C4-4946-BE2C-674B419C8E03}" srcOrd="0" destOrd="0" presId="urn:microsoft.com/office/officeart/2005/8/layout/orgChart1"/>
    <dgm:cxn modelId="{8D071E03-3754-4AE7-950B-9343D5311033}" type="presParOf" srcId="{912924A9-D7FB-4A6C-AF11-304FBFAF61F5}" destId="{B3FD654C-5874-4561-8D57-7749D3396B38}" srcOrd="1" destOrd="0" presId="urn:microsoft.com/office/officeart/2005/8/layout/orgChart1"/>
    <dgm:cxn modelId="{3A326D90-AFD1-47EA-8D55-B00F402FB9A0}" type="presParOf" srcId="{B3FD654C-5874-4561-8D57-7749D3396B38}" destId="{E586C539-B2EB-43A2-9311-6218B8150ABD}" srcOrd="0" destOrd="0" presId="urn:microsoft.com/office/officeart/2005/8/layout/orgChart1"/>
    <dgm:cxn modelId="{784B753C-2BDC-4A5C-A973-688C418D2E89}" type="presParOf" srcId="{E586C539-B2EB-43A2-9311-6218B8150ABD}" destId="{B90AB02C-4F8B-4A90-A2EE-AB27BBD80536}" srcOrd="0" destOrd="0" presId="urn:microsoft.com/office/officeart/2005/8/layout/orgChart1"/>
    <dgm:cxn modelId="{3B89F967-525F-48C7-A7F9-953A3B1BD768}" type="presParOf" srcId="{E586C539-B2EB-43A2-9311-6218B8150ABD}" destId="{05568CE6-4151-470A-BF89-72391F5FC154}" srcOrd="1" destOrd="0" presId="urn:microsoft.com/office/officeart/2005/8/layout/orgChart1"/>
    <dgm:cxn modelId="{20EA8B14-2799-4E1C-B91F-6502FF47FBEC}" type="presParOf" srcId="{B3FD654C-5874-4561-8D57-7749D3396B38}" destId="{0665B3B9-169A-4DC4-A61B-3F87185BA996}" srcOrd="1" destOrd="0" presId="urn:microsoft.com/office/officeart/2005/8/layout/orgChart1"/>
    <dgm:cxn modelId="{77FC3F2D-9FC2-4303-9A12-FC80FE12207C}" type="presParOf" srcId="{B3FD654C-5874-4561-8D57-7749D3396B38}" destId="{0921A7BB-489E-4BC1-92C6-9F85829FFF0B}" srcOrd="2" destOrd="0" presId="urn:microsoft.com/office/officeart/2005/8/layout/orgChart1"/>
    <dgm:cxn modelId="{8A874D36-334D-4FC6-8372-4ED707795160}" type="presParOf" srcId="{912924A9-D7FB-4A6C-AF11-304FBFAF61F5}" destId="{B31E4DBA-0EC3-433C-8B73-5BF896DA10D5}" srcOrd="2" destOrd="0" presId="urn:microsoft.com/office/officeart/2005/8/layout/orgChart1"/>
    <dgm:cxn modelId="{7CE61C9F-DBE7-4806-BADA-9227D645B42E}" type="presParOf" srcId="{912924A9-D7FB-4A6C-AF11-304FBFAF61F5}" destId="{D0935107-2A34-4C97-A12E-3050245BEC11}" srcOrd="3" destOrd="0" presId="urn:microsoft.com/office/officeart/2005/8/layout/orgChart1"/>
    <dgm:cxn modelId="{5F4D5136-B3B3-40C4-9FC6-9B30B7B95A2E}" type="presParOf" srcId="{D0935107-2A34-4C97-A12E-3050245BEC11}" destId="{B9C6B94A-4868-4BCA-BC2E-E40455E34EE7}" srcOrd="0" destOrd="0" presId="urn:microsoft.com/office/officeart/2005/8/layout/orgChart1"/>
    <dgm:cxn modelId="{83AE0224-FA5F-499F-88D2-A7C2D207D1C3}" type="presParOf" srcId="{B9C6B94A-4868-4BCA-BC2E-E40455E34EE7}" destId="{E16D0D7A-ABCC-4520-B26E-3D41366F9FE4}" srcOrd="0" destOrd="0" presId="urn:microsoft.com/office/officeart/2005/8/layout/orgChart1"/>
    <dgm:cxn modelId="{4DFD0D6D-7F31-4130-B4AB-B4A166C5E60E}" type="presParOf" srcId="{B9C6B94A-4868-4BCA-BC2E-E40455E34EE7}" destId="{7A1142A3-2160-45ED-9564-232A075FC06E}" srcOrd="1" destOrd="0" presId="urn:microsoft.com/office/officeart/2005/8/layout/orgChart1"/>
    <dgm:cxn modelId="{29FE0F5C-5297-4F7F-9AD8-223612CACE56}" type="presParOf" srcId="{D0935107-2A34-4C97-A12E-3050245BEC11}" destId="{2A14F9FB-940D-4C9D-A93F-D9A39B55C433}" srcOrd="1" destOrd="0" presId="urn:microsoft.com/office/officeart/2005/8/layout/orgChart1"/>
    <dgm:cxn modelId="{3F361F41-62E6-4B5B-867F-C87883AFB331}" type="presParOf" srcId="{D0935107-2A34-4C97-A12E-3050245BEC11}" destId="{78FAFA2D-F5DA-4C9A-98D3-93884BC291CA}" srcOrd="2" destOrd="0" presId="urn:microsoft.com/office/officeart/2005/8/layout/orgChart1"/>
    <dgm:cxn modelId="{CF70A164-612F-47D3-A1F6-D673155B98B1}" type="presParOf" srcId="{366948FB-AD2C-488E-BC5D-56FFAC20F62B}" destId="{751C207D-FFE4-4F10-BDDA-9441B65624B4}" srcOrd="2" destOrd="0" presId="urn:microsoft.com/office/officeart/2005/8/layout/orgChart1"/>
    <dgm:cxn modelId="{4872D313-A353-49DA-885B-C65B96FBAEFE}" type="presParOf" srcId="{09205A2C-0AB3-4523-A179-8D4A8FF94C56}" destId="{DB9E7CD5-214E-4DB4-BB97-891A2C4FE290}" srcOrd="10" destOrd="0" presId="urn:microsoft.com/office/officeart/2005/8/layout/orgChart1"/>
    <dgm:cxn modelId="{9F80FD3C-5224-4A66-9528-3E384E8CDA66}" type="presParOf" srcId="{09205A2C-0AB3-4523-A179-8D4A8FF94C56}" destId="{D0185B2C-30E3-42A2-9717-53D54A67F466}" srcOrd="11" destOrd="0" presId="urn:microsoft.com/office/officeart/2005/8/layout/orgChart1"/>
    <dgm:cxn modelId="{679D7C3C-2917-4C3C-8363-36710E347252}" type="presParOf" srcId="{D0185B2C-30E3-42A2-9717-53D54A67F466}" destId="{AD37B088-6AEE-4984-8C63-BF8D0922FAC9}" srcOrd="0" destOrd="0" presId="urn:microsoft.com/office/officeart/2005/8/layout/orgChart1"/>
    <dgm:cxn modelId="{8E5C4A7A-326B-49A2-A8B8-0168EE8FE46E}" type="presParOf" srcId="{AD37B088-6AEE-4984-8C63-BF8D0922FAC9}" destId="{6D8307EC-3D8B-40FD-8B2E-7C1F8D90A9C5}" srcOrd="0" destOrd="0" presId="urn:microsoft.com/office/officeart/2005/8/layout/orgChart1"/>
    <dgm:cxn modelId="{68888D91-19E1-4126-AF9C-88AC111F5827}" type="presParOf" srcId="{AD37B088-6AEE-4984-8C63-BF8D0922FAC9}" destId="{2C602506-2D74-4E0D-A8D4-E9EAC13F892C}" srcOrd="1" destOrd="0" presId="urn:microsoft.com/office/officeart/2005/8/layout/orgChart1"/>
    <dgm:cxn modelId="{A935F2C7-B9C4-4B1F-8956-ADC828E3876A}" type="presParOf" srcId="{D0185B2C-30E3-42A2-9717-53D54A67F466}" destId="{45FFE40E-063F-4F19-B3AA-CE120C75E734}" srcOrd="1" destOrd="0" presId="urn:microsoft.com/office/officeart/2005/8/layout/orgChart1"/>
    <dgm:cxn modelId="{8A9FE401-C072-45C5-8AD7-2A7EE2381CEC}" type="presParOf" srcId="{45FFE40E-063F-4F19-B3AA-CE120C75E734}" destId="{7E2C170B-77B0-42CD-BC15-9EF9D7CF08F4}" srcOrd="0" destOrd="0" presId="urn:microsoft.com/office/officeart/2005/8/layout/orgChart1"/>
    <dgm:cxn modelId="{15CB3B36-CDFE-4D81-A722-9D4CD59E041F}" type="presParOf" srcId="{45FFE40E-063F-4F19-B3AA-CE120C75E734}" destId="{707EF654-92CE-45DB-89B2-E6776434E079}" srcOrd="1" destOrd="0" presId="urn:microsoft.com/office/officeart/2005/8/layout/orgChart1"/>
    <dgm:cxn modelId="{8935B361-7F2C-4059-9D72-F1EE63A88334}" type="presParOf" srcId="{707EF654-92CE-45DB-89B2-E6776434E079}" destId="{CE8DABA7-3BD0-41B3-8EFF-3E3DC0F976FC}" srcOrd="0" destOrd="0" presId="urn:microsoft.com/office/officeart/2005/8/layout/orgChart1"/>
    <dgm:cxn modelId="{995EB343-A658-4F8F-98EE-19EF1C882EE9}" type="presParOf" srcId="{CE8DABA7-3BD0-41B3-8EFF-3E3DC0F976FC}" destId="{8149A67D-E239-459E-8528-98A768CF9ACE}" srcOrd="0" destOrd="0" presId="urn:microsoft.com/office/officeart/2005/8/layout/orgChart1"/>
    <dgm:cxn modelId="{1E57F20F-735C-4AD8-8A5A-4E464F3663AA}" type="presParOf" srcId="{CE8DABA7-3BD0-41B3-8EFF-3E3DC0F976FC}" destId="{3BDFB388-117F-4E91-AD5C-8DF2F215131C}" srcOrd="1" destOrd="0" presId="urn:microsoft.com/office/officeart/2005/8/layout/orgChart1"/>
    <dgm:cxn modelId="{7ADC9828-8E9D-43F7-97E7-3FF1CDAE8280}" type="presParOf" srcId="{707EF654-92CE-45DB-89B2-E6776434E079}" destId="{24E369F8-A209-4487-BFB3-57A3EE03168F}" srcOrd="1" destOrd="0" presId="urn:microsoft.com/office/officeart/2005/8/layout/orgChart1"/>
    <dgm:cxn modelId="{D62C10C3-D912-48BF-8979-2844593F105A}" type="presParOf" srcId="{24E369F8-A209-4487-BFB3-57A3EE03168F}" destId="{BA80800B-EA5F-4700-A0B6-D93978E58681}" srcOrd="0" destOrd="0" presId="urn:microsoft.com/office/officeart/2005/8/layout/orgChart1"/>
    <dgm:cxn modelId="{B1AEA55C-2FB5-4E7D-A3B5-2257A314B6A0}" type="presParOf" srcId="{24E369F8-A209-4487-BFB3-57A3EE03168F}" destId="{CB3F8A2E-7A29-48F5-8E60-42190FA7F81C}" srcOrd="1" destOrd="0" presId="urn:microsoft.com/office/officeart/2005/8/layout/orgChart1"/>
    <dgm:cxn modelId="{CA1FE7F5-6D72-4DFB-9EF8-E631E5FD4DE2}" type="presParOf" srcId="{CB3F8A2E-7A29-48F5-8E60-42190FA7F81C}" destId="{8C9BBDA0-649D-4FC0-B257-070371720C3C}" srcOrd="0" destOrd="0" presId="urn:microsoft.com/office/officeart/2005/8/layout/orgChart1"/>
    <dgm:cxn modelId="{5268690F-1792-4865-98E3-FB5B355FC37D}" type="presParOf" srcId="{8C9BBDA0-649D-4FC0-B257-070371720C3C}" destId="{45550B0D-06B8-44A7-BB60-602685EF1410}" srcOrd="0" destOrd="0" presId="urn:microsoft.com/office/officeart/2005/8/layout/orgChart1"/>
    <dgm:cxn modelId="{7E10734E-1E94-4E5C-8BF5-5EEDCC2C051A}" type="presParOf" srcId="{8C9BBDA0-649D-4FC0-B257-070371720C3C}" destId="{553A775D-B5C2-4601-8B0C-D092530F56B6}" srcOrd="1" destOrd="0" presId="urn:microsoft.com/office/officeart/2005/8/layout/orgChart1"/>
    <dgm:cxn modelId="{4086A69F-5172-4811-96E9-F05147613320}" type="presParOf" srcId="{CB3F8A2E-7A29-48F5-8E60-42190FA7F81C}" destId="{71ECDAAE-1BA5-4E4C-85FE-A59935FB0213}" srcOrd="1" destOrd="0" presId="urn:microsoft.com/office/officeart/2005/8/layout/orgChart1"/>
    <dgm:cxn modelId="{7D5AA8CD-0708-43BE-89A5-186004FC2F62}" type="presParOf" srcId="{CB3F8A2E-7A29-48F5-8E60-42190FA7F81C}" destId="{2A342147-0D44-462F-AD8E-F99C16565D06}" srcOrd="2" destOrd="0" presId="urn:microsoft.com/office/officeart/2005/8/layout/orgChart1"/>
    <dgm:cxn modelId="{603CF801-9BCA-4B3A-B8E1-2EBBF2009F08}" type="presParOf" srcId="{24E369F8-A209-4487-BFB3-57A3EE03168F}" destId="{2158F763-C6B6-497A-A478-CC7EAE999086}" srcOrd="2" destOrd="0" presId="urn:microsoft.com/office/officeart/2005/8/layout/orgChart1"/>
    <dgm:cxn modelId="{95FFB9D0-4CDC-4F2D-A29D-6F4396DA9914}" type="presParOf" srcId="{24E369F8-A209-4487-BFB3-57A3EE03168F}" destId="{322AFBB2-4CDF-4C71-9B4B-DCB4B699A26F}" srcOrd="3" destOrd="0" presId="urn:microsoft.com/office/officeart/2005/8/layout/orgChart1"/>
    <dgm:cxn modelId="{A2DC8315-D46F-45A5-8D3B-ED1B4D544665}" type="presParOf" srcId="{322AFBB2-4CDF-4C71-9B4B-DCB4B699A26F}" destId="{88F9EC4B-6BC8-4298-8450-8EF5B26662F1}" srcOrd="0" destOrd="0" presId="urn:microsoft.com/office/officeart/2005/8/layout/orgChart1"/>
    <dgm:cxn modelId="{97D77EF4-700D-4AF4-8671-BBD1EB2E5263}" type="presParOf" srcId="{88F9EC4B-6BC8-4298-8450-8EF5B26662F1}" destId="{FCCB1B69-5A10-4FC3-AA64-EB874DC1F8C5}" srcOrd="0" destOrd="0" presId="urn:microsoft.com/office/officeart/2005/8/layout/orgChart1"/>
    <dgm:cxn modelId="{BF00B2F0-3DED-425D-B2A8-B37E0EEF4C93}" type="presParOf" srcId="{88F9EC4B-6BC8-4298-8450-8EF5B26662F1}" destId="{B495DE76-045A-41DF-BDE5-D42F6D452643}" srcOrd="1" destOrd="0" presId="urn:microsoft.com/office/officeart/2005/8/layout/orgChart1"/>
    <dgm:cxn modelId="{59CD9EE2-9075-468A-A468-A5D9F096F1AF}" type="presParOf" srcId="{322AFBB2-4CDF-4C71-9B4B-DCB4B699A26F}" destId="{65AAE3B2-7A6C-4469-81DB-9E45103A7777}" srcOrd="1" destOrd="0" presId="urn:microsoft.com/office/officeart/2005/8/layout/orgChart1"/>
    <dgm:cxn modelId="{C26AB9A4-5CDC-46F8-970B-7A0DB2CE76EC}" type="presParOf" srcId="{322AFBB2-4CDF-4C71-9B4B-DCB4B699A26F}" destId="{468FD00F-F8CB-463C-A7E1-E52D4BE54798}" srcOrd="2" destOrd="0" presId="urn:microsoft.com/office/officeart/2005/8/layout/orgChart1"/>
    <dgm:cxn modelId="{F24120C2-69CA-449F-B863-90439D0A0588}" type="presParOf" srcId="{707EF654-92CE-45DB-89B2-E6776434E079}" destId="{C5727057-CF39-49A8-BA14-D4BBD5E11E06}" srcOrd="2" destOrd="0" presId="urn:microsoft.com/office/officeart/2005/8/layout/orgChart1"/>
    <dgm:cxn modelId="{A9731293-BC14-4F82-8E2D-28CEA92A260C}" type="presParOf" srcId="{D0185B2C-30E3-42A2-9717-53D54A67F466}" destId="{014C5807-CEF4-4668-8436-30DC3675D994}" srcOrd="2" destOrd="0" presId="urn:microsoft.com/office/officeart/2005/8/layout/orgChart1"/>
    <dgm:cxn modelId="{325257B6-DD3A-448C-809C-A17C176685C2}" type="presParOf" srcId="{09205A2C-0AB3-4523-A179-8D4A8FF94C56}" destId="{16BBA37E-E710-4D62-A370-235B59457636}" srcOrd="12" destOrd="0" presId="urn:microsoft.com/office/officeart/2005/8/layout/orgChart1"/>
    <dgm:cxn modelId="{F88EEA38-43AF-42DF-BB4D-BD2A421D614C}" type="presParOf" srcId="{09205A2C-0AB3-4523-A179-8D4A8FF94C56}" destId="{0775EFB3-1C14-42E5-AA13-7D83DBE919E4}" srcOrd="13" destOrd="0" presId="urn:microsoft.com/office/officeart/2005/8/layout/orgChart1"/>
    <dgm:cxn modelId="{8D4B0954-2838-480E-90AE-789D0EFABC52}" type="presParOf" srcId="{0775EFB3-1C14-42E5-AA13-7D83DBE919E4}" destId="{C984BB1E-024E-4D95-AE60-0CCD648D25B3}" srcOrd="0" destOrd="0" presId="urn:microsoft.com/office/officeart/2005/8/layout/orgChart1"/>
    <dgm:cxn modelId="{775D7956-E427-4E13-BA68-A0A4F8300999}" type="presParOf" srcId="{C984BB1E-024E-4D95-AE60-0CCD648D25B3}" destId="{93DCD3B7-6A66-4EE8-BB81-5282B2FE268F}" srcOrd="0" destOrd="0" presId="urn:microsoft.com/office/officeart/2005/8/layout/orgChart1"/>
    <dgm:cxn modelId="{6A94F41F-1A11-4994-8B9C-A746EB17262F}" type="presParOf" srcId="{C984BB1E-024E-4D95-AE60-0CCD648D25B3}" destId="{861BBF9E-7BA0-4040-B64C-FDFE055B8BE2}" srcOrd="1" destOrd="0" presId="urn:microsoft.com/office/officeart/2005/8/layout/orgChart1"/>
    <dgm:cxn modelId="{8D9747A4-BA38-4ACA-9CE7-F350BB3D3DEE}" type="presParOf" srcId="{0775EFB3-1C14-42E5-AA13-7D83DBE919E4}" destId="{E829E424-5E1A-401A-ACF6-CF6D1DA5A915}" srcOrd="1" destOrd="0" presId="urn:microsoft.com/office/officeart/2005/8/layout/orgChart1"/>
    <dgm:cxn modelId="{9D13E532-E2FA-4579-A4DE-74D97740CC41}" type="presParOf" srcId="{E829E424-5E1A-401A-ACF6-CF6D1DA5A915}" destId="{9FA98AC0-F7BD-4DD3-AA82-00A5FBED17FE}" srcOrd="0" destOrd="0" presId="urn:microsoft.com/office/officeart/2005/8/layout/orgChart1"/>
    <dgm:cxn modelId="{F74DD6DF-EAE1-4144-AAF9-61DC0BFA0C14}" type="presParOf" srcId="{E829E424-5E1A-401A-ACF6-CF6D1DA5A915}" destId="{F18DF26A-7F03-4E25-A555-5174FBC562C1}" srcOrd="1" destOrd="0" presId="urn:microsoft.com/office/officeart/2005/8/layout/orgChart1"/>
    <dgm:cxn modelId="{C3F94DEB-FB8A-45EA-A165-AE6A5C3FC102}" type="presParOf" srcId="{F18DF26A-7F03-4E25-A555-5174FBC562C1}" destId="{E029B742-8310-46A1-822A-1FAE6D9A1811}" srcOrd="0" destOrd="0" presId="urn:microsoft.com/office/officeart/2005/8/layout/orgChart1"/>
    <dgm:cxn modelId="{5EC61314-D02B-4581-9FBD-58EA49525676}" type="presParOf" srcId="{E029B742-8310-46A1-822A-1FAE6D9A1811}" destId="{5BF5043F-D59A-40B3-BBD5-9B7AA5C4346E}" srcOrd="0" destOrd="0" presId="urn:microsoft.com/office/officeart/2005/8/layout/orgChart1"/>
    <dgm:cxn modelId="{7A8C2375-EB3D-4AA2-ABDF-6270E384BDA0}" type="presParOf" srcId="{E029B742-8310-46A1-822A-1FAE6D9A1811}" destId="{3B953AD1-4B6D-4E7E-A025-BAA6BEC020F2}" srcOrd="1" destOrd="0" presId="urn:microsoft.com/office/officeart/2005/8/layout/orgChart1"/>
    <dgm:cxn modelId="{DC2509CB-D079-4E7F-BC3C-F575329AF03D}" type="presParOf" srcId="{F18DF26A-7F03-4E25-A555-5174FBC562C1}" destId="{8AED69AA-4ECF-47CD-918D-06DA69FB6378}" srcOrd="1" destOrd="0" presId="urn:microsoft.com/office/officeart/2005/8/layout/orgChart1"/>
    <dgm:cxn modelId="{4CE1A367-71D5-4517-812B-45CA27AE4B0C}" type="presParOf" srcId="{F18DF26A-7F03-4E25-A555-5174FBC562C1}" destId="{5DA0FA5E-B45B-4CFB-98CC-63F7EB232361}" srcOrd="2" destOrd="0" presId="urn:microsoft.com/office/officeart/2005/8/layout/orgChart1"/>
    <dgm:cxn modelId="{7F06352C-FE65-4594-84E0-6B2BEFF6C532}" type="presParOf" srcId="{E829E424-5E1A-401A-ACF6-CF6D1DA5A915}" destId="{00ED7E10-A5F1-484A-9C2D-A44C045CAE18}" srcOrd="2" destOrd="0" presId="urn:microsoft.com/office/officeart/2005/8/layout/orgChart1"/>
    <dgm:cxn modelId="{2906E7E0-B278-4638-A683-F8B25AB5C460}" type="presParOf" srcId="{E829E424-5E1A-401A-ACF6-CF6D1DA5A915}" destId="{DD1BFD2F-03EA-42CA-87DD-2829D99B05F3}" srcOrd="3" destOrd="0" presId="urn:microsoft.com/office/officeart/2005/8/layout/orgChart1"/>
    <dgm:cxn modelId="{AA94F197-51A5-4ECE-973C-02C82A9215CD}" type="presParOf" srcId="{DD1BFD2F-03EA-42CA-87DD-2829D99B05F3}" destId="{D6C273C2-3B26-497F-91E7-76B55DE7DA52}" srcOrd="0" destOrd="0" presId="urn:microsoft.com/office/officeart/2005/8/layout/orgChart1"/>
    <dgm:cxn modelId="{3A8CEE6E-6A4A-4149-A6F1-BB8130B1CFB8}" type="presParOf" srcId="{D6C273C2-3B26-497F-91E7-76B55DE7DA52}" destId="{AE41A034-FF84-40B4-BF2E-2151C832C8C6}" srcOrd="0" destOrd="0" presId="urn:microsoft.com/office/officeart/2005/8/layout/orgChart1"/>
    <dgm:cxn modelId="{1DD2180F-71FE-453A-8C31-FDA903BB3C9A}" type="presParOf" srcId="{D6C273C2-3B26-497F-91E7-76B55DE7DA52}" destId="{D3D91EE8-8F41-448F-B226-8B3D26C3FF76}" srcOrd="1" destOrd="0" presId="urn:microsoft.com/office/officeart/2005/8/layout/orgChart1"/>
    <dgm:cxn modelId="{40389C37-32D8-4940-9BDB-70728880B74D}" type="presParOf" srcId="{DD1BFD2F-03EA-42CA-87DD-2829D99B05F3}" destId="{AD46921F-2910-4D4B-981F-58BFE5D6CBAB}" srcOrd="1" destOrd="0" presId="urn:microsoft.com/office/officeart/2005/8/layout/orgChart1"/>
    <dgm:cxn modelId="{C5FCC392-5610-46D5-A20D-24FDD170787B}" type="presParOf" srcId="{DD1BFD2F-03EA-42CA-87DD-2829D99B05F3}" destId="{773F48D0-40A6-4641-B7C4-097FAD838E10}" srcOrd="2" destOrd="0" presId="urn:microsoft.com/office/officeart/2005/8/layout/orgChart1"/>
    <dgm:cxn modelId="{B8A8AB93-E9DB-4584-BF3C-5FA332C36762}" type="presParOf" srcId="{0775EFB3-1C14-42E5-AA13-7D83DBE919E4}" destId="{2C94455E-E048-468B-B7C2-5E073480E4F6}" srcOrd="2" destOrd="0" presId="urn:microsoft.com/office/officeart/2005/8/layout/orgChart1"/>
    <dgm:cxn modelId="{685D80BB-82B2-4681-9D46-83215457FD45}" type="presParOf" srcId="{3485B6B6-E701-4D06-B341-4FEA1BB5C02D}" destId="{73ECFA02-520A-4B57-A6BE-502B7FC4EF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7E10-A5F1-484A-9C2D-A44C045CAE18}">
      <dsp:nvSpPr>
        <dsp:cNvPr id="0" name=""/>
        <dsp:cNvSpPr/>
      </dsp:nvSpPr>
      <dsp:spPr>
        <a:xfrm>
          <a:off x="7878230" y="1477777"/>
          <a:ext cx="148248" cy="11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41"/>
              </a:lnTo>
              <a:lnTo>
                <a:pt x="148248" y="1156341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98AC0-F7BD-4DD3-AA82-00A5FBED17FE}">
      <dsp:nvSpPr>
        <dsp:cNvPr id="0" name=""/>
        <dsp:cNvSpPr/>
      </dsp:nvSpPr>
      <dsp:spPr>
        <a:xfrm>
          <a:off x="7878230" y="1477777"/>
          <a:ext cx="148248" cy="4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29"/>
              </a:lnTo>
              <a:lnTo>
                <a:pt x="148248" y="45462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BA37E-E710-4D62-A370-235B59457636}">
      <dsp:nvSpPr>
        <dsp:cNvPr id="0" name=""/>
        <dsp:cNvSpPr/>
      </dsp:nvSpPr>
      <dsp:spPr>
        <a:xfrm>
          <a:off x="4386969" y="776066"/>
          <a:ext cx="3886591" cy="20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74"/>
              </a:lnTo>
              <a:lnTo>
                <a:pt x="3886591" y="103774"/>
              </a:lnTo>
              <a:lnTo>
                <a:pt x="3886591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8F763-C6B6-497A-A478-CC7EAE999086}">
      <dsp:nvSpPr>
        <dsp:cNvPr id="0" name=""/>
        <dsp:cNvSpPr/>
      </dsp:nvSpPr>
      <dsp:spPr>
        <a:xfrm>
          <a:off x="6682356" y="2179488"/>
          <a:ext cx="148248" cy="11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41"/>
              </a:lnTo>
              <a:lnTo>
                <a:pt x="148248" y="1156341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0800B-EA5F-4700-A0B6-D93978E58681}">
      <dsp:nvSpPr>
        <dsp:cNvPr id="0" name=""/>
        <dsp:cNvSpPr/>
      </dsp:nvSpPr>
      <dsp:spPr>
        <a:xfrm>
          <a:off x="6682356" y="2179488"/>
          <a:ext cx="148248" cy="4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29"/>
              </a:lnTo>
              <a:lnTo>
                <a:pt x="148248" y="454629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C170B-77B0-42CD-BC15-9EF9D7CF08F4}">
      <dsp:nvSpPr>
        <dsp:cNvPr id="0" name=""/>
        <dsp:cNvSpPr/>
      </dsp:nvSpPr>
      <dsp:spPr>
        <a:xfrm>
          <a:off x="7031966" y="1477777"/>
          <a:ext cx="91440" cy="207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54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E7CD5-214E-4DB4-BB97-891A2C4FE290}">
      <dsp:nvSpPr>
        <dsp:cNvPr id="0" name=""/>
        <dsp:cNvSpPr/>
      </dsp:nvSpPr>
      <dsp:spPr>
        <a:xfrm>
          <a:off x="4386969" y="776066"/>
          <a:ext cx="2690717" cy="20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74"/>
              </a:lnTo>
              <a:lnTo>
                <a:pt x="2690717" y="103774"/>
              </a:lnTo>
              <a:lnTo>
                <a:pt x="2690717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E4DBA-0EC3-433C-8B73-5BF896DA10D5}">
      <dsp:nvSpPr>
        <dsp:cNvPr id="0" name=""/>
        <dsp:cNvSpPr/>
      </dsp:nvSpPr>
      <dsp:spPr>
        <a:xfrm>
          <a:off x="5239400" y="1477777"/>
          <a:ext cx="148248" cy="11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41"/>
              </a:lnTo>
              <a:lnTo>
                <a:pt x="148248" y="1156341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FBBFD-F4C4-4946-BE2C-674B419C8E03}">
      <dsp:nvSpPr>
        <dsp:cNvPr id="0" name=""/>
        <dsp:cNvSpPr/>
      </dsp:nvSpPr>
      <dsp:spPr>
        <a:xfrm>
          <a:off x="5239400" y="1477777"/>
          <a:ext cx="148248" cy="4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29"/>
              </a:lnTo>
              <a:lnTo>
                <a:pt x="148248" y="45462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4F5E1-60EF-4BEB-82D9-E9AD8DFD2288}">
      <dsp:nvSpPr>
        <dsp:cNvPr id="0" name=""/>
        <dsp:cNvSpPr/>
      </dsp:nvSpPr>
      <dsp:spPr>
        <a:xfrm>
          <a:off x="4386969" y="776066"/>
          <a:ext cx="1247761" cy="20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74"/>
              </a:lnTo>
              <a:lnTo>
                <a:pt x="1247761" y="103774"/>
              </a:lnTo>
              <a:lnTo>
                <a:pt x="1247761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1112E-433E-42C8-80DB-E02291C45502}">
      <dsp:nvSpPr>
        <dsp:cNvPr id="0" name=""/>
        <dsp:cNvSpPr/>
      </dsp:nvSpPr>
      <dsp:spPr>
        <a:xfrm>
          <a:off x="4043526" y="1477777"/>
          <a:ext cx="148248" cy="4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29"/>
              </a:lnTo>
              <a:lnTo>
                <a:pt x="148248" y="45462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F6652-864D-46EF-874B-90FB68DFAFFA}">
      <dsp:nvSpPr>
        <dsp:cNvPr id="0" name=""/>
        <dsp:cNvSpPr/>
      </dsp:nvSpPr>
      <dsp:spPr>
        <a:xfrm>
          <a:off x="4341249" y="776066"/>
          <a:ext cx="91440" cy="207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774"/>
              </a:lnTo>
              <a:lnTo>
                <a:pt x="97607" y="103774"/>
              </a:lnTo>
              <a:lnTo>
                <a:pt x="97607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9E9AC-5E97-44D0-B9A4-5129DA472CD7}">
      <dsp:nvSpPr>
        <dsp:cNvPr id="0" name=""/>
        <dsp:cNvSpPr/>
      </dsp:nvSpPr>
      <dsp:spPr>
        <a:xfrm>
          <a:off x="3094733" y="2179488"/>
          <a:ext cx="148248" cy="11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41"/>
              </a:lnTo>
              <a:lnTo>
                <a:pt x="148248" y="1156341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CA7C0-FA24-4025-B0D9-0CBE2D1268C7}">
      <dsp:nvSpPr>
        <dsp:cNvPr id="0" name=""/>
        <dsp:cNvSpPr/>
      </dsp:nvSpPr>
      <dsp:spPr>
        <a:xfrm>
          <a:off x="3094733" y="2179488"/>
          <a:ext cx="148248" cy="4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29"/>
              </a:lnTo>
              <a:lnTo>
                <a:pt x="148248" y="454629"/>
              </a:lnTo>
            </a:path>
          </a:pathLst>
        </a:custGeom>
        <a:noFill/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C4580-50D8-4831-8153-350CA2FE842F}">
      <dsp:nvSpPr>
        <dsp:cNvPr id="0" name=""/>
        <dsp:cNvSpPr/>
      </dsp:nvSpPr>
      <dsp:spPr>
        <a:xfrm>
          <a:off x="2892126" y="1477777"/>
          <a:ext cx="597937" cy="20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74"/>
              </a:lnTo>
              <a:lnTo>
                <a:pt x="597937" y="103774"/>
              </a:lnTo>
              <a:lnTo>
                <a:pt x="597937" y="20754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EF3AC-1FFF-4461-9298-0E0A0708CBA2}">
      <dsp:nvSpPr>
        <dsp:cNvPr id="0" name=""/>
        <dsp:cNvSpPr/>
      </dsp:nvSpPr>
      <dsp:spPr>
        <a:xfrm>
          <a:off x="2294189" y="1477777"/>
          <a:ext cx="597937" cy="207548"/>
        </a:xfrm>
        <a:custGeom>
          <a:avLst/>
          <a:gdLst/>
          <a:ahLst/>
          <a:cxnLst/>
          <a:rect l="0" t="0" r="0" b="0"/>
          <a:pathLst>
            <a:path>
              <a:moveTo>
                <a:pt x="597937" y="0"/>
              </a:moveTo>
              <a:lnTo>
                <a:pt x="597937" y="103774"/>
              </a:lnTo>
              <a:lnTo>
                <a:pt x="0" y="103774"/>
              </a:lnTo>
              <a:lnTo>
                <a:pt x="0" y="207548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F817B-22D3-49F3-A781-206A6D8AA64C}">
      <dsp:nvSpPr>
        <dsp:cNvPr id="0" name=""/>
        <dsp:cNvSpPr/>
      </dsp:nvSpPr>
      <dsp:spPr>
        <a:xfrm>
          <a:off x="2892126" y="776066"/>
          <a:ext cx="1494842" cy="207548"/>
        </a:xfrm>
        <a:custGeom>
          <a:avLst/>
          <a:gdLst/>
          <a:ahLst/>
          <a:cxnLst/>
          <a:rect l="0" t="0" r="0" b="0"/>
          <a:pathLst>
            <a:path>
              <a:moveTo>
                <a:pt x="1494842" y="0"/>
              </a:moveTo>
              <a:lnTo>
                <a:pt x="1494842" y="103774"/>
              </a:lnTo>
              <a:lnTo>
                <a:pt x="0" y="103774"/>
              </a:lnTo>
              <a:lnTo>
                <a:pt x="0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0479C-04F2-4B9F-BCC4-D5F718C314FC}">
      <dsp:nvSpPr>
        <dsp:cNvPr id="0" name=""/>
        <dsp:cNvSpPr/>
      </dsp:nvSpPr>
      <dsp:spPr>
        <a:xfrm>
          <a:off x="1696252" y="776066"/>
          <a:ext cx="2690717" cy="207548"/>
        </a:xfrm>
        <a:custGeom>
          <a:avLst/>
          <a:gdLst/>
          <a:ahLst/>
          <a:cxnLst/>
          <a:rect l="0" t="0" r="0" b="0"/>
          <a:pathLst>
            <a:path>
              <a:moveTo>
                <a:pt x="2690717" y="0"/>
              </a:moveTo>
              <a:lnTo>
                <a:pt x="2690717" y="103774"/>
              </a:lnTo>
              <a:lnTo>
                <a:pt x="0" y="103774"/>
              </a:lnTo>
              <a:lnTo>
                <a:pt x="0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8FF5F-54EC-4764-B307-1476F32F2638}">
      <dsp:nvSpPr>
        <dsp:cNvPr id="0" name=""/>
        <dsp:cNvSpPr/>
      </dsp:nvSpPr>
      <dsp:spPr>
        <a:xfrm>
          <a:off x="105047" y="1477777"/>
          <a:ext cx="148248" cy="115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341"/>
              </a:lnTo>
              <a:lnTo>
                <a:pt x="148248" y="1156341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B46A7-DD15-46F6-ABBD-BA3BB8476317}">
      <dsp:nvSpPr>
        <dsp:cNvPr id="0" name=""/>
        <dsp:cNvSpPr/>
      </dsp:nvSpPr>
      <dsp:spPr>
        <a:xfrm>
          <a:off x="105047" y="1477777"/>
          <a:ext cx="148248" cy="45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629"/>
              </a:lnTo>
              <a:lnTo>
                <a:pt x="148248" y="45462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FA71A-B016-468A-896D-18D2CCF5175E}">
      <dsp:nvSpPr>
        <dsp:cNvPr id="0" name=""/>
        <dsp:cNvSpPr/>
      </dsp:nvSpPr>
      <dsp:spPr>
        <a:xfrm>
          <a:off x="500377" y="776066"/>
          <a:ext cx="3886591" cy="207548"/>
        </a:xfrm>
        <a:custGeom>
          <a:avLst/>
          <a:gdLst/>
          <a:ahLst/>
          <a:cxnLst/>
          <a:rect l="0" t="0" r="0" b="0"/>
          <a:pathLst>
            <a:path>
              <a:moveTo>
                <a:pt x="3886591" y="0"/>
              </a:moveTo>
              <a:lnTo>
                <a:pt x="3886591" y="103774"/>
              </a:lnTo>
              <a:lnTo>
                <a:pt x="0" y="103774"/>
              </a:lnTo>
              <a:lnTo>
                <a:pt x="0" y="20754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27E0A-A225-4C5B-A814-0CACB2C407AD}">
      <dsp:nvSpPr>
        <dsp:cNvPr id="0" name=""/>
        <dsp:cNvSpPr/>
      </dsp:nvSpPr>
      <dsp:spPr>
        <a:xfrm>
          <a:off x="3892806" y="281903"/>
          <a:ext cx="988325" cy="494162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Mars Mission</a:t>
          </a:r>
          <a:endParaRPr lang="en-US" sz="1200" kern="1200"/>
        </a:p>
      </dsp:txBody>
      <dsp:txXfrm>
        <a:off x="3892806" y="281903"/>
        <a:ext cx="988325" cy="494162"/>
      </dsp:txXfrm>
    </dsp:sp>
    <dsp:sp modelId="{DD48D2D7-CB9C-4D56-801E-2DEAB1C97202}">
      <dsp:nvSpPr>
        <dsp:cNvPr id="0" name=""/>
        <dsp:cNvSpPr/>
      </dsp:nvSpPr>
      <dsp:spPr>
        <a:xfrm>
          <a:off x="6214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Mission Operations</a:t>
          </a:r>
          <a:endParaRPr lang="en-US" sz="1200" kern="1200"/>
        </a:p>
      </dsp:txBody>
      <dsp:txXfrm>
        <a:off x="6214" y="983614"/>
        <a:ext cx="988325" cy="494162"/>
      </dsp:txXfrm>
    </dsp:sp>
    <dsp:sp modelId="{F3E8645A-1089-40BF-967B-DF6BCBC5EB24}">
      <dsp:nvSpPr>
        <dsp:cNvPr id="0" name=""/>
        <dsp:cNvSpPr/>
      </dsp:nvSpPr>
      <dsp:spPr>
        <a:xfrm>
          <a:off x="253296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Trajectory Analysis</a:t>
          </a:r>
        </a:p>
      </dsp:txBody>
      <dsp:txXfrm>
        <a:off x="253296" y="1685326"/>
        <a:ext cx="988325" cy="494162"/>
      </dsp:txXfrm>
    </dsp:sp>
    <dsp:sp modelId="{B1FDA2F9-7A93-4F46-83FA-E9B52DE5F5DF}">
      <dsp:nvSpPr>
        <dsp:cNvPr id="0" name=""/>
        <dsp:cNvSpPr/>
      </dsp:nvSpPr>
      <dsp:spPr>
        <a:xfrm>
          <a:off x="253296" y="2387037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Deploy Ops.</a:t>
          </a:r>
        </a:p>
      </dsp:txBody>
      <dsp:txXfrm>
        <a:off x="253296" y="2387037"/>
        <a:ext cx="988325" cy="494162"/>
      </dsp:txXfrm>
    </dsp:sp>
    <dsp:sp modelId="{029490F1-EFB3-4D15-90B0-755956BF3713}">
      <dsp:nvSpPr>
        <dsp:cNvPr id="0" name=""/>
        <dsp:cNvSpPr/>
      </dsp:nvSpPr>
      <dsp:spPr>
        <a:xfrm>
          <a:off x="1202089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Systems Engineering</a:t>
          </a:r>
          <a:endParaRPr lang="en-US" sz="1200" kern="1200"/>
        </a:p>
      </dsp:txBody>
      <dsp:txXfrm>
        <a:off x="1202089" y="983614"/>
        <a:ext cx="988325" cy="494162"/>
      </dsp:txXfrm>
    </dsp:sp>
    <dsp:sp modelId="{2645B2C0-8BE0-4254-B038-E6796123266D}">
      <dsp:nvSpPr>
        <dsp:cNvPr id="0" name=""/>
        <dsp:cNvSpPr/>
      </dsp:nvSpPr>
      <dsp:spPr>
        <a:xfrm>
          <a:off x="2397963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Payload</a:t>
          </a:r>
          <a:endParaRPr lang="en-US" sz="1200" kern="1200"/>
        </a:p>
      </dsp:txBody>
      <dsp:txXfrm>
        <a:off x="2397963" y="983614"/>
        <a:ext cx="988325" cy="494162"/>
      </dsp:txXfrm>
    </dsp:sp>
    <dsp:sp modelId="{07F05D97-A0F7-441C-A693-76D67E591D06}">
      <dsp:nvSpPr>
        <dsp:cNvPr id="0" name=""/>
        <dsp:cNvSpPr/>
      </dsp:nvSpPr>
      <dsp:spPr>
        <a:xfrm>
          <a:off x="1800026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V.I.T.A.L.</a:t>
          </a:r>
        </a:p>
      </dsp:txBody>
      <dsp:txXfrm>
        <a:off x="1800026" y="1685326"/>
        <a:ext cx="988325" cy="494162"/>
      </dsp:txXfrm>
    </dsp:sp>
    <dsp:sp modelId="{19320C1A-D9A8-4E1A-B41B-61C7FC179E0E}">
      <dsp:nvSpPr>
        <dsp:cNvPr id="0" name=""/>
        <dsp:cNvSpPr/>
      </dsp:nvSpPr>
      <dsp:spPr>
        <a:xfrm>
          <a:off x="2995900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Dropship</a:t>
          </a:r>
        </a:p>
      </dsp:txBody>
      <dsp:txXfrm>
        <a:off x="2995900" y="1685326"/>
        <a:ext cx="988325" cy="494162"/>
      </dsp:txXfrm>
    </dsp:sp>
    <dsp:sp modelId="{F2AA1898-AD45-462D-85E9-2A8DBBD1E1D3}">
      <dsp:nvSpPr>
        <dsp:cNvPr id="0" name=""/>
        <dsp:cNvSpPr/>
      </dsp:nvSpPr>
      <dsp:spPr>
        <a:xfrm>
          <a:off x="3242982" y="2387037"/>
          <a:ext cx="988325" cy="494162"/>
        </a:xfrm>
        <a:prstGeom prst="rect">
          <a:avLst/>
        </a:prstGeom>
        <a:solidFill>
          <a:schemeClr val="accent4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Central Comms.</a:t>
          </a:r>
        </a:p>
      </dsp:txBody>
      <dsp:txXfrm>
        <a:off x="3242982" y="2387037"/>
        <a:ext cx="988325" cy="494162"/>
      </dsp:txXfrm>
    </dsp:sp>
    <dsp:sp modelId="{BD8D8F65-C9D6-4F70-8586-FC3E03ABE7B3}">
      <dsp:nvSpPr>
        <dsp:cNvPr id="0" name=""/>
        <dsp:cNvSpPr/>
      </dsp:nvSpPr>
      <dsp:spPr>
        <a:xfrm>
          <a:off x="3242982" y="3088748"/>
          <a:ext cx="988325" cy="494162"/>
        </a:xfrm>
        <a:prstGeom prst="rect">
          <a:avLst/>
        </a:prstGeom>
        <a:solidFill>
          <a:schemeClr val="accent4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Probes</a:t>
          </a:r>
        </a:p>
      </dsp:txBody>
      <dsp:txXfrm>
        <a:off x="3242982" y="3088748"/>
        <a:ext cx="988325" cy="494162"/>
      </dsp:txXfrm>
    </dsp:sp>
    <dsp:sp modelId="{B9F87C55-2A39-4274-8D91-C334CDDC8127}">
      <dsp:nvSpPr>
        <dsp:cNvPr id="0" name=""/>
        <dsp:cNvSpPr/>
      </dsp:nvSpPr>
      <dsp:spPr>
        <a:xfrm>
          <a:off x="3944693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Launch Vehicle and Services</a:t>
          </a:r>
        </a:p>
      </dsp:txBody>
      <dsp:txXfrm>
        <a:off x="3944693" y="983614"/>
        <a:ext cx="988325" cy="494162"/>
      </dsp:txXfrm>
    </dsp:sp>
    <dsp:sp modelId="{1AD92143-325F-44A7-AA82-E26914F0A675}">
      <dsp:nvSpPr>
        <dsp:cNvPr id="0" name=""/>
        <dsp:cNvSpPr/>
      </dsp:nvSpPr>
      <dsp:spPr>
        <a:xfrm>
          <a:off x="4191774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Pre-launch Ops.</a:t>
          </a:r>
        </a:p>
      </dsp:txBody>
      <dsp:txXfrm>
        <a:off x="4191774" y="1685326"/>
        <a:ext cx="988325" cy="494162"/>
      </dsp:txXfrm>
    </dsp:sp>
    <dsp:sp modelId="{18697793-C010-473A-AAC9-111A97235A32}">
      <dsp:nvSpPr>
        <dsp:cNvPr id="0" name=""/>
        <dsp:cNvSpPr/>
      </dsp:nvSpPr>
      <dsp:spPr>
        <a:xfrm>
          <a:off x="5140567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Ground Support</a:t>
          </a:r>
        </a:p>
      </dsp:txBody>
      <dsp:txXfrm>
        <a:off x="5140567" y="983614"/>
        <a:ext cx="988325" cy="494162"/>
      </dsp:txXfrm>
    </dsp:sp>
    <dsp:sp modelId="{B90AB02C-4F8B-4A90-A2EE-AB27BBD80536}">
      <dsp:nvSpPr>
        <dsp:cNvPr id="0" name=""/>
        <dsp:cNvSpPr/>
      </dsp:nvSpPr>
      <dsp:spPr>
        <a:xfrm>
          <a:off x="5387649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Data Downlink</a:t>
          </a:r>
        </a:p>
      </dsp:txBody>
      <dsp:txXfrm>
        <a:off x="5387649" y="1685326"/>
        <a:ext cx="988325" cy="494162"/>
      </dsp:txXfrm>
    </dsp:sp>
    <dsp:sp modelId="{E16D0D7A-ABCC-4520-B26E-3D41366F9FE4}">
      <dsp:nvSpPr>
        <dsp:cNvPr id="0" name=""/>
        <dsp:cNvSpPr/>
      </dsp:nvSpPr>
      <dsp:spPr>
        <a:xfrm>
          <a:off x="5387649" y="2387037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Maintenance Ops.</a:t>
          </a:r>
        </a:p>
      </dsp:txBody>
      <dsp:txXfrm>
        <a:off x="5387649" y="2387037"/>
        <a:ext cx="988325" cy="494162"/>
      </dsp:txXfrm>
    </dsp:sp>
    <dsp:sp modelId="{6D8307EC-3D8B-40FD-8B2E-7C1F8D90A9C5}">
      <dsp:nvSpPr>
        <dsp:cNvPr id="0" name=""/>
        <dsp:cNvSpPr/>
      </dsp:nvSpPr>
      <dsp:spPr>
        <a:xfrm>
          <a:off x="6583523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Testing and Integration</a:t>
          </a:r>
        </a:p>
      </dsp:txBody>
      <dsp:txXfrm>
        <a:off x="6583523" y="983614"/>
        <a:ext cx="988325" cy="494162"/>
      </dsp:txXfrm>
    </dsp:sp>
    <dsp:sp modelId="{8149A67D-E239-459E-8528-98A768CF9ACE}">
      <dsp:nvSpPr>
        <dsp:cNvPr id="0" name=""/>
        <dsp:cNvSpPr/>
      </dsp:nvSpPr>
      <dsp:spPr>
        <a:xfrm>
          <a:off x="6583523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Payload Integration</a:t>
          </a:r>
        </a:p>
      </dsp:txBody>
      <dsp:txXfrm>
        <a:off x="6583523" y="1685326"/>
        <a:ext cx="988325" cy="494162"/>
      </dsp:txXfrm>
    </dsp:sp>
    <dsp:sp modelId="{45550B0D-06B8-44A7-BB60-602685EF1410}">
      <dsp:nvSpPr>
        <dsp:cNvPr id="0" name=""/>
        <dsp:cNvSpPr/>
      </dsp:nvSpPr>
      <dsp:spPr>
        <a:xfrm>
          <a:off x="6830604" y="2387037"/>
          <a:ext cx="988325" cy="494162"/>
        </a:xfrm>
        <a:prstGeom prst="rect">
          <a:avLst/>
        </a:prstGeom>
        <a:solidFill>
          <a:schemeClr val="accent4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Attachment Fittings</a:t>
          </a:r>
        </a:p>
      </dsp:txBody>
      <dsp:txXfrm>
        <a:off x="6830604" y="2387037"/>
        <a:ext cx="988325" cy="494162"/>
      </dsp:txXfrm>
    </dsp:sp>
    <dsp:sp modelId="{FCCB1B69-5A10-4FC3-AA64-EB874DC1F8C5}">
      <dsp:nvSpPr>
        <dsp:cNvPr id="0" name=""/>
        <dsp:cNvSpPr/>
      </dsp:nvSpPr>
      <dsp:spPr>
        <a:xfrm>
          <a:off x="6830604" y="3088748"/>
          <a:ext cx="988325" cy="494162"/>
        </a:xfrm>
        <a:prstGeom prst="rect">
          <a:avLst/>
        </a:prstGeom>
        <a:solidFill>
          <a:schemeClr val="accent4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Separation Rings</a:t>
          </a:r>
        </a:p>
      </dsp:txBody>
      <dsp:txXfrm>
        <a:off x="6830604" y="3088748"/>
        <a:ext cx="988325" cy="494162"/>
      </dsp:txXfrm>
    </dsp:sp>
    <dsp:sp modelId="{93DCD3B7-6A66-4EE8-BB81-5282B2FE268F}">
      <dsp:nvSpPr>
        <dsp:cNvPr id="0" name=""/>
        <dsp:cNvSpPr/>
      </dsp:nvSpPr>
      <dsp:spPr>
        <a:xfrm>
          <a:off x="7779397" y="983614"/>
          <a:ext cx="988325" cy="494162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Safety and Quality Assurance</a:t>
          </a:r>
        </a:p>
      </dsp:txBody>
      <dsp:txXfrm>
        <a:off x="7779397" y="983614"/>
        <a:ext cx="988325" cy="494162"/>
      </dsp:txXfrm>
    </dsp:sp>
    <dsp:sp modelId="{5BF5043F-D59A-40B3-BBD5-9B7AA5C4346E}">
      <dsp:nvSpPr>
        <dsp:cNvPr id="0" name=""/>
        <dsp:cNvSpPr/>
      </dsp:nvSpPr>
      <dsp:spPr>
        <a:xfrm>
          <a:off x="8026479" y="1685326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Manufactured Parts</a:t>
          </a:r>
          <a:endParaRPr lang="en-US" sz="1200" kern="1200"/>
        </a:p>
      </dsp:txBody>
      <dsp:txXfrm>
        <a:off x="8026479" y="1685326"/>
        <a:ext cx="988325" cy="494162"/>
      </dsp:txXfrm>
    </dsp:sp>
    <dsp:sp modelId="{AE41A034-FF84-40B4-BF2E-2151C832C8C6}">
      <dsp:nvSpPr>
        <dsp:cNvPr id="0" name=""/>
        <dsp:cNvSpPr/>
      </dsp:nvSpPr>
      <dsp:spPr>
        <a:xfrm>
          <a:off x="8026479" y="2387037"/>
          <a:ext cx="988325" cy="494162"/>
        </a:xfrm>
        <a:prstGeom prst="rect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/>
              <a:ea typeface="ＭＳ Ｐゴシック"/>
            </a:rPr>
            <a:t>External Components</a:t>
          </a:r>
        </a:p>
      </dsp:txBody>
      <dsp:txXfrm>
        <a:off x="8026479" y="2387037"/>
        <a:ext cx="988325" cy="49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(Add the most important factors of the mission to be summarized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(how this mission and its data collection/complex operations might affect future missions or the industry in general)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Liam Gass, Samantha Stein, Tyler Sleva, Tyler Husar, Luke Osland, and Brian O'Connell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Team M.E.S.A. at Embry-Riddle Aeronautical University</a:t>
            </a:r>
            <a:endParaRPr lang="en-US" altLang="en-US" sz="1600" b="1" kern="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AIAA Region II Student Conference, April 3rd-4th, 2025</a:t>
            </a:r>
            <a:endParaRPr lang="en-US" altLang="en-US" sz="1600" kern="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i="1">
                <a:solidFill>
                  <a:schemeClr val="bg1"/>
                </a:solidFill>
              </a:rPr>
              <a:t>Copyright © by Liam Gass at Embry-Riddle Aeronautical University, Florida.</a:t>
            </a:r>
            <a:r>
              <a:rPr lang="en-US" sz="1600" i="1">
                <a:solidFill>
                  <a:srgbClr val="FF0000"/>
                </a:solidFill>
              </a:rPr>
              <a:t> </a:t>
            </a:r>
            <a:br>
              <a:rPr lang="en-US" sz="1600" i="1"/>
            </a:br>
            <a:r>
              <a:rPr lang="en-US" sz="1600" i="1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>
                <a:latin typeface="+mj-lt"/>
              </a:rPr>
            </a:b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M</a:t>
            </a:r>
            <a:r>
              <a:rPr lang="en-US" sz="5400" i="1" kern="0">
                <a:solidFill>
                  <a:schemeClr val="bg1"/>
                </a:solidFill>
              </a:rPr>
              <a:t>ars</a:t>
            </a:r>
            <a:r>
              <a:rPr lang="en-US" sz="5400" b="1" kern="0">
                <a:solidFill>
                  <a:schemeClr val="bg1"/>
                </a:solidFill>
              </a:rPr>
              <a:t> E</a:t>
            </a:r>
            <a:r>
              <a:rPr lang="en-US" sz="5400" i="1" kern="0">
                <a:solidFill>
                  <a:schemeClr val="bg1"/>
                </a:solidFill>
              </a:rPr>
              <a:t>xploration</a:t>
            </a:r>
            <a:r>
              <a:rPr lang="en-US" sz="5400" b="1" kern="0">
                <a:solidFill>
                  <a:schemeClr val="bg1"/>
                </a:solidFill>
              </a:rPr>
              <a:t> </a:t>
            </a:r>
            <a:r>
              <a:rPr lang="en-US" sz="5400" i="1" kern="0">
                <a:solidFill>
                  <a:schemeClr val="bg1"/>
                </a:solidFill>
              </a:rPr>
              <a:t>and</a:t>
            </a:r>
            <a:r>
              <a:rPr lang="en-US" sz="5400" b="1" i="1" kern="0">
                <a:solidFill>
                  <a:schemeClr val="bg1"/>
                </a:solidFill>
              </a:rPr>
              <a:t> </a:t>
            </a:r>
            <a:r>
              <a:rPr lang="en-US" sz="5400" b="1" kern="0">
                <a:solidFill>
                  <a:schemeClr val="bg1"/>
                </a:solidFill>
              </a:rPr>
              <a:t>S</a:t>
            </a:r>
            <a:r>
              <a:rPr lang="en-US" sz="5400" i="1" kern="0">
                <a:solidFill>
                  <a:schemeClr val="bg1"/>
                </a:solidFill>
              </a:rPr>
              <a:t>urveillance</a:t>
            </a:r>
            <a:r>
              <a:rPr lang="en-US" sz="5400" b="1" kern="0">
                <a:solidFill>
                  <a:schemeClr val="bg1"/>
                </a:solidFill>
              </a:rPr>
              <a:t> A</a:t>
            </a:r>
            <a:r>
              <a:rPr lang="en-US" sz="5400" i="1" kern="0">
                <a:solidFill>
                  <a:schemeClr val="bg1"/>
                </a:solidFill>
              </a:rPr>
              <a:t>ssets</a:t>
            </a:r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E492-9687-A819-44A8-0A7D54E3A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Mission Phasing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9D752-9E9A-953D-A6E9-D8894F06E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Helvetica"/>
                <a:cs typeface="Helvetica"/>
              </a:rPr>
              <a:t>The Plan of </a:t>
            </a:r>
            <a:r>
              <a:rPr lang="en-US" b="1" i="1">
                <a:latin typeface="Helvetica"/>
                <a:cs typeface="Helvetica"/>
              </a:rPr>
              <a:t>How </a:t>
            </a:r>
            <a:r>
              <a:rPr lang="en-US" i="1">
                <a:latin typeface="Helvetica"/>
                <a:cs typeface="Helvetica"/>
              </a:rPr>
              <a:t>to Succeed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6698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7947-DE8B-7787-8144-48F940E5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Key Phases &amp; Concept of Ops.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6955-73EC-668A-1F38-1F0F46DF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22325"/>
            <a:ext cx="5555512" cy="3665273"/>
          </a:xfrm>
        </p:spPr>
        <p:txBody>
          <a:bodyPr/>
          <a:lstStyle/>
          <a:p>
            <a:r>
              <a:rPr lang="en-US">
                <a:latin typeface="Helvetica"/>
                <a:cs typeface="Helvetica"/>
              </a:rPr>
              <a:t>Initial Concept of Operations </a:t>
            </a:r>
            <a:r>
              <a:rPr lang="en-US" i="1">
                <a:latin typeface="Helvetica"/>
                <a:cs typeface="Helvetica"/>
              </a:rPr>
              <a:t>(image)</a:t>
            </a:r>
          </a:p>
          <a:p>
            <a:r>
              <a:rPr lang="en-US">
                <a:latin typeface="Helvetica"/>
                <a:cs typeface="Helvetica"/>
              </a:rPr>
              <a:t>Complete Phase System:</a:t>
            </a:r>
            <a:endParaRPr lang="en-US"/>
          </a:p>
          <a:p>
            <a:pPr marL="800100" lvl="1" indent="-457200">
              <a:buAutoNum type="arabicParenR"/>
            </a:pPr>
            <a:r>
              <a:rPr lang="en-US">
                <a:latin typeface="Helvetica"/>
                <a:cs typeface="Helvetica"/>
              </a:rPr>
              <a:t>Initial Launch and ΔV Maneuver</a:t>
            </a:r>
            <a:endParaRPr lang="en-US">
              <a:cs typeface="Helvetica"/>
            </a:endParaRPr>
          </a:p>
          <a:p>
            <a:pPr marL="800100" lvl="1" indent="-457200">
              <a:buAutoNum type="arabicParenR"/>
            </a:pPr>
            <a:r>
              <a:rPr lang="en-US">
                <a:latin typeface="Helvetica"/>
                <a:cs typeface="Helvetica"/>
              </a:rPr>
              <a:t>Hohmann Transfer Orbit</a:t>
            </a:r>
            <a:endParaRPr lang="en-US" i="1">
              <a:cs typeface="Helvetica"/>
            </a:endParaRPr>
          </a:p>
          <a:p>
            <a:pPr marL="800100" lvl="1" indent="-457200">
              <a:buAutoNum type="arabicParenR"/>
            </a:pPr>
            <a:r>
              <a:rPr lang="en-US">
                <a:latin typeface="Helvetica"/>
                <a:cs typeface="Helvetica"/>
              </a:rPr>
              <a:t>Mars Polar Orbit Insertion</a:t>
            </a:r>
            <a:endParaRPr lang="en-US">
              <a:cs typeface="Helvetica"/>
            </a:endParaRPr>
          </a:p>
          <a:p>
            <a:pPr marL="800100" lvl="1" indent="-457200">
              <a:buAutoNum type="arabicParenR"/>
            </a:pPr>
            <a:r>
              <a:rPr lang="en-US">
                <a:latin typeface="Helvetica"/>
                <a:cs typeface="Helvetica"/>
              </a:rPr>
              <a:t>Initial Operations and Data Collection</a:t>
            </a:r>
            <a:endParaRPr lang="en-US">
              <a:cs typeface="Helvetica"/>
            </a:endParaRPr>
          </a:p>
          <a:p>
            <a:pPr marL="800100" lvl="1" indent="-457200">
              <a:buAutoNum type="arabicParenR"/>
            </a:pPr>
            <a:r>
              <a:rPr lang="en-US">
                <a:latin typeface="Helvetica"/>
                <a:cs typeface="Helvetica"/>
              </a:rPr>
              <a:t>Probe Landing and Primary Data Phase</a:t>
            </a:r>
            <a:endParaRPr lang="en-US">
              <a:cs typeface="Helvetica"/>
            </a:endParaRPr>
          </a:p>
          <a:p>
            <a:r>
              <a:rPr lang="en-US">
                <a:latin typeface="Helvetica"/>
                <a:cs typeface="Helvetica"/>
              </a:rPr>
              <a:t>Continued Operation until E.O.L.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2A3F1-BED7-0469-F889-7D39B392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A poster of a space shuttle&#10;&#10;AI-generated content may be incorrect.">
            <a:extLst>
              <a:ext uri="{FF2B5EF4-FFF2-40B4-BE49-F238E27FC236}">
                <a16:creationId xmlns:a16="http://schemas.microsoft.com/office/drawing/2014/main" id="{89818748-B7D3-4F60-1BD7-F1896FFD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02" y="823215"/>
            <a:ext cx="2784866" cy="36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5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CE490-9511-A070-D2A0-95F6C63B0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818629"/>
            <a:ext cx="4470399" cy="3814113"/>
          </a:xfrm>
        </p:spPr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Calculated using NASA's Trajectory browser software.</a:t>
            </a:r>
            <a:endParaRPr lang="en-US" sz="2400"/>
          </a:p>
          <a:p>
            <a:pPr marL="0" indent="0">
              <a:buNone/>
            </a:pPr>
            <a:endParaRPr lang="en-US" sz="1000">
              <a:cs typeface="Helvetica"/>
            </a:endParaRPr>
          </a:p>
          <a:p>
            <a:r>
              <a:rPr lang="en-US" sz="2000" b="1">
                <a:latin typeface="Helvetica"/>
                <a:cs typeface="Helvetica"/>
              </a:rPr>
              <a:t>Departure: </a:t>
            </a:r>
            <a:r>
              <a:rPr lang="en-US" sz="2000">
                <a:latin typeface="Helvetica"/>
                <a:cs typeface="Helvetica"/>
              </a:rPr>
              <a:t>Best launch window on December 21</a:t>
            </a:r>
            <a:r>
              <a:rPr lang="en-US" sz="2000" baseline="30000">
                <a:latin typeface="Helvetica"/>
                <a:cs typeface="Helvetica"/>
              </a:rPr>
              <a:t>st</a:t>
            </a:r>
            <a:r>
              <a:rPr lang="en-US" sz="2000">
                <a:latin typeface="Helvetica"/>
                <a:cs typeface="Helvetica"/>
              </a:rPr>
              <a:t>, 2030.</a:t>
            </a:r>
            <a:endParaRPr lang="en-US" sz="2000">
              <a:cs typeface="Helvetica"/>
            </a:endParaRPr>
          </a:p>
          <a:p>
            <a:r>
              <a:rPr lang="en-US" sz="2000" b="1">
                <a:latin typeface="Helvetica"/>
                <a:cs typeface="Helvetica"/>
              </a:rPr>
              <a:t>Trajectory: </a:t>
            </a:r>
            <a:r>
              <a:rPr lang="en-US" sz="2000">
                <a:latin typeface="Helvetica"/>
                <a:cs typeface="Helvetica"/>
              </a:rPr>
              <a:t>Elliptical orbit around the sun to Mars.</a:t>
            </a:r>
            <a:endParaRPr lang="en-US" sz="2400">
              <a:latin typeface="Helvetica"/>
              <a:cs typeface="Helvetica"/>
            </a:endParaRPr>
          </a:p>
          <a:p>
            <a:r>
              <a:rPr lang="en-US" sz="2000" b="1">
                <a:latin typeface="Helvetica"/>
                <a:cs typeface="Helvetica"/>
              </a:rPr>
              <a:t>Delta-V: </a:t>
            </a:r>
            <a:r>
              <a:rPr lang="en-US" sz="2000">
                <a:latin typeface="Helvetica"/>
                <a:cs typeface="Helvetica"/>
              </a:rPr>
              <a:t>Minimized to 4.79 km/s</a:t>
            </a:r>
            <a:endParaRPr lang="en-US" sz="2000">
              <a:cs typeface="Helvetica"/>
            </a:endParaRPr>
          </a:p>
          <a:p>
            <a:pPr marL="556895" lvl="1" indent="-213995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Injection ΔV - 3.68 km/s</a:t>
            </a:r>
            <a:endParaRPr lang="en-US">
              <a:cs typeface="Helvetica"/>
            </a:endParaRPr>
          </a:p>
          <a:p>
            <a:pPr marL="556895" lvl="1" indent="-213995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Post-Injection ΔV - 1.11 km/s</a:t>
            </a:r>
          </a:p>
          <a:p>
            <a:r>
              <a:rPr lang="en-US" sz="2000" b="1">
                <a:latin typeface="Helvetica"/>
                <a:cs typeface="Helvetica"/>
              </a:rPr>
              <a:t>Operation</a:t>
            </a:r>
            <a:r>
              <a:rPr lang="en-US" sz="2000">
                <a:latin typeface="Helvetica"/>
                <a:cs typeface="Helvetica"/>
              </a:rPr>
              <a:t>: 300 km polar orbit</a:t>
            </a:r>
            <a:endParaRPr lang="en-US" sz="200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7AEF5-4FC9-567B-F2BC-DDA9C5FE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8A64B5-66A7-EAA1-5EDE-A53B9658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Trajectory</a:t>
            </a:r>
          </a:p>
        </p:txBody>
      </p:sp>
      <p:pic>
        <p:nvPicPr>
          <p:cNvPr id="12" name="Picture 11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484010E2-662F-3AC9-3655-BE2CC15E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31" r="191" b="-816"/>
          <a:stretch/>
        </p:blipFill>
        <p:spPr>
          <a:xfrm>
            <a:off x="4761978" y="2511486"/>
            <a:ext cx="4156935" cy="1829730"/>
          </a:xfrm>
          <a:prstGeom prst="rect">
            <a:avLst/>
          </a:prstGeom>
        </p:spPr>
      </p:pic>
      <p:pic>
        <p:nvPicPr>
          <p:cNvPr id="8" name="Content Placeholder 7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C20D611-E349-F928-6482-88A59CEEFD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7" t="-105" r="257" b="20879"/>
          <a:stretch/>
        </p:blipFill>
        <p:spPr>
          <a:xfrm>
            <a:off x="4761978" y="818629"/>
            <a:ext cx="4156132" cy="1694733"/>
          </a:xfrm>
        </p:spPr>
      </p:pic>
    </p:spTree>
    <p:extLst>
      <p:ext uri="{BB962C8B-B14F-4D97-AF65-F5344CB8AC3E}">
        <p14:creationId xmlns:p14="http://schemas.microsoft.com/office/powerpoint/2010/main" val="1548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 of Mars with major regions labeled | The Planetary Society: https://www.planetary.org/space-images/map-mars-major-features">
            <a:extLst>
              <a:ext uri="{FF2B5EF4-FFF2-40B4-BE49-F238E27FC236}">
                <a16:creationId xmlns:a16="http://schemas.microsoft.com/office/drawing/2014/main" id="{8DF40248-B95F-92C5-5225-68452C62F8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9413" y="2211449"/>
            <a:ext cx="3962400" cy="227721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329F-6A27-8F96-7D9E-BBC02633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9684" y="928231"/>
            <a:ext cx="4576174" cy="3567569"/>
          </a:xfrm>
        </p:spPr>
        <p:txBody>
          <a:bodyPr/>
          <a:lstStyle/>
          <a:p>
            <a:r>
              <a:rPr lang="en-US" sz="2400" b="1">
                <a:latin typeface="Helvetica"/>
                <a:cs typeface="Helvetica"/>
              </a:rPr>
              <a:t>Resulting Usage:</a:t>
            </a:r>
          </a:p>
          <a:p>
            <a:pPr marL="556895" lvl="1" indent="-213995">
              <a:spcBef>
                <a:spcPts val="800"/>
              </a:spcBef>
              <a:spcAft>
                <a:spcPts val="200"/>
              </a:spcAft>
              <a:buFont typeface="Courier New" charset="2"/>
              <a:buChar char="o"/>
            </a:pPr>
            <a:r>
              <a:rPr lang="en-US" sz="2000">
                <a:latin typeface="Helvetica"/>
                <a:cs typeface="Helvetica"/>
              </a:rPr>
              <a:t>Facilitates further exploration of Mars </a:t>
            </a:r>
            <a:endParaRPr lang="en-US" sz="2000"/>
          </a:p>
          <a:p>
            <a:pPr marL="556895" lvl="1" indent="-213995">
              <a:spcBef>
                <a:spcPts val="800"/>
              </a:spcBef>
              <a:spcAft>
                <a:spcPts val="200"/>
              </a:spcAft>
              <a:buFont typeface="Courier New" charset="2"/>
              <a:buChar char="o"/>
            </a:pPr>
            <a:r>
              <a:rPr lang="en-US" sz="2000">
                <a:latin typeface="Helvetica"/>
                <a:cs typeface="Helvetica"/>
              </a:rPr>
              <a:t>Outcomes of data provide ideal landing spots and resource spots.</a:t>
            </a:r>
            <a:endParaRPr lang="en-US" sz="2000">
              <a:cs typeface="Helvetica"/>
            </a:endParaRPr>
          </a:p>
          <a:p>
            <a:pPr marL="556895" lvl="1" indent="-213995">
              <a:spcBef>
                <a:spcPts val="800"/>
              </a:spcBef>
              <a:spcAft>
                <a:spcPts val="200"/>
              </a:spcAft>
              <a:buFont typeface="Courier New" charset="2"/>
              <a:buChar char="o"/>
            </a:pPr>
            <a:r>
              <a:rPr lang="en-US" sz="2000">
                <a:latin typeface="Helvetica"/>
                <a:cs typeface="Helvetica"/>
              </a:rPr>
              <a:t>Provides new and updated mapping information</a:t>
            </a:r>
            <a:endParaRPr lang="en-US" sz="2000"/>
          </a:p>
          <a:p>
            <a:pPr marL="556895" lvl="1" indent="-213995">
              <a:spcBef>
                <a:spcPts val="800"/>
              </a:spcBef>
              <a:spcAft>
                <a:spcPts val="200"/>
              </a:spcAft>
              <a:buFont typeface="Courier New" charset="2"/>
              <a:buChar char="o"/>
            </a:pPr>
            <a:r>
              <a:rPr lang="en-US" sz="2000">
                <a:latin typeface="Helvetica"/>
                <a:cs typeface="Helvetica"/>
              </a:rPr>
              <a:t>Shows how Mars has and may continue to change</a:t>
            </a:r>
            <a:endParaRPr lang="en-US" sz="20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237BE-CECC-1287-8C26-F0E29DF6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04DA58-DAC0-E5D7-2BC9-E7BB7B5E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Scientific Goals</a:t>
            </a:r>
            <a:endParaRPr lang="en-US" sz="3200" b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13ACD3-C93A-39FF-A81D-C70C59E582FA}"/>
              </a:ext>
            </a:extLst>
          </p:cNvPr>
          <p:cNvSpPr txBox="1">
            <a:spLocks/>
          </p:cNvSpPr>
          <p:nvPr/>
        </p:nvSpPr>
        <p:spPr bwMode="auto">
          <a:xfrm>
            <a:off x="153421" y="925346"/>
            <a:ext cx="4265385" cy="12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35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35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/>
              <a:buChar char="Ø"/>
            </a:pPr>
            <a:r>
              <a:rPr lang="en-US" sz="2400" b="1" kern="0">
                <a:latin typeface="Helvetica"/>
                <a:cs typeface="Helvetica"/>
              </a:rPr>
              <a:t>Main Goals:</a:t>
            </a:r>
          </a:p>
          <a:p>
            <a:pPr marL="556895" lvl="1" indent="-213995">
              <a:buFont typeface="Courier New"/>
              <a:buChar char="o"/>
            </a:pPr>
            <a:r>
              <a:rPr lang="en-US" sz="2000" kern="0">
                <a:latin typeface="Helvetica"/>
                <a:cs typeface="Helvetica"/>
              </a:rPr>
              <a:t>Geographical Information</a:t>
            </a:r>
            <a:endParaRPr lang="en-US" sz="2000" kern="0"/>
          </a:p>
          <a:p>
            <a:pPr marL="556895" lvl="1" indent="-213995">
              <a:buFont typeface="Courier New"/>
              <a:buChar char="o"/>
            </a:pPr>
            <a:r>
              <a:rPr lang="en-US" sz="2000" kern="0">
                <a:latin typeface="Helvetica"/>
                <a:cs typeface="Helvetica"/>
              </a:rPr>
              <a:t>Topological Data Map</a:t>
            </a:r>
            <a:endParaRPr lang="en-US" sz="2000" kern="0"/>
          </a:p>
          <a:p>
            <a:pPr marL="0" indent="0" algn="ctr">
              <a:buNone/>
            </a:pPr>
            <a:endParaRPr lang="en-US" sz="2000" i="1" kern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AC266-306F-460C-FCC1-B7A154F40C55}"/>
              </a:ext>
            </a:extLst>
          </p:cNvPr>
          <p:cNvSpPr txBox="1"/>
          <p:nvPr/>
        </p:nvSpPr>
        <p:spPr>
          <a:xfrm>
            <a:off x="430894" y="4710338"/>
            <a:ext cx="4670651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latin typeface="Arial"/>
                <a:ea typeface="ＭＳ Ｐゴシック"/>
                <a:cs typeface="Arial"/>
              </a:rPr>
              <a:t>Map of Mars with major regions labeled | The Planetary Society: https://www.planetary.org/space-images/map-mars-major-features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3181-ED5B-0BF1-99CF-93F1D950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Engineering Goals</a:t>
            </a:r>
            <a:endParaRPr lang="en-US" sz="3200" b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48F0-C3C8-871E-A86B-73136FDB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7624"/>
            <a:ext cx="8686800" cy="336364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>
                <a:latin typeface="Helvetica"/>
                <a:cs typeface="Helvetica"/>
              </a:rPr>
              <a:t>Satellite:</a:t>
            </a:r>
            <a:r>
              <a:rPr lang="en-US">
                <a:latin typeface="Helvetica"/>
                <a:cs typeface="Helvetica"/>
              </a:rPr>
              <a:t> Scan for geographical and topographical data.</a:t>
            </a:r>
            <a:endParaRPr lang="en-US"/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b="1">
                <a:latin typeface="Helvetica"/>
                <a:cs typeface="Helvetica"/>
              </a:rPr>
              <a:t>Probe Release System:</a:t>
            </a:r>
            <a:r>
              <a:rPr lang="en-US">
                <a:latin typeface="Helvetica"/>
                <a:cs typeface="Helvetica"/>
              </a:rPr>
              <a:t> Launch probes toward landing and resource sites</a:t>
            </a:r>
            <a:endParaRPr lang="en-US">
              <a:cs typeface="Helvetica"/>
            </a:endParaRP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b="1">
                <a:latin typeface="Helvetica"/>
                <a:cs typeface="Helvetica"/>
              </a:rPr>
              <a:t>Dropship:</a:t>
            </a:r>
            <a:r>
              <a:rPr lang="en-US">
                <a:latin typeface="Helvetica"/>
                <a:cs typeface="Helvetica"/>
              </a:rPr>
              <a:t> House probes during atmospheric entry and relays data to the satellite</a:t>
            </a:r>
            <a:endParaRPr lang="en-US"/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b="1">
                <a:latin typeface="Helvetica"/>
                <a:cs typeface="Helvetica"/>
              </a:rPr>
              <a:t>Probes:</a:t>
            </a:r>
            <a:r>
              <a:rPr lang="en-US">
                <a:latin typeface="Helvetica"/>
                <a:cs typeface="Helvetica"/>
              </a:rPr>
              <a:t> Medium-to-long-range mobility with sub-surface and topographical data collection  </a:t>
            </a:r>
            <a:endParaRPr lang="en-US"/>
          </a:p>
          <a:p>
            <a:endParaRPr lang="en-US">
              <a:latin typeface="Helvetica"/>
              <a:cs typeface="Helvetica"/>
            </a:endParaRPr>
          </a:p>
          <a:p>
            <a:pPr marL="0" indent="0">
              <a:buNone/>
            </a:pPr>
            <a:endParaRPr lang="en-US">
              <a:latin typeface="Helvetica"/>
              <a:cs typeface="Helvetica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3278E-21C7-0A8C-98BF-ADADEE52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C509-EF7E-B09F-8815-3936CA0B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Sustainability Factors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F94D-8309-99BB-DC13-8DBCBBB8F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Helvetica"/>
                <a:cs typeface="Helvetica"/>
              </a:rPr>
              <a:t>Renewable Energy: </a:t>
            </a:r>
            <a:r>
              <a:rPr lang="en-US">
                <a:latin typeface="Helvetica"/>
                <a:cs typeface="Helvetica"/>
              </a:rPr>
              <a:t>Solar panels will be used for energy, including thrusters, which reduces use of nonrenewable fuel.</a:t>
            </a:r>
            <a:endParaRPr lang="en-US">
              <a:cs typeface="Helvetica"/>
            </a:endParaRPr>
          </a:p>
          <a:p>
            <a:r>
              <a:rPr lang="en-US" b="1">
                <a:latin typeface="Helvetica"/>
                <a:cs typeface="Helvetica"/>
              </a:rPr>
              <a:t>Probe Release: </a:t>
            </a:r>
            <a:r>
              <a:rPr lang="en-US">
                <a:latin typeface="Helvetica"/>
                <a:cs typeface="Helvetica"/>
              </a:rPr>
              <a:t>Probes will land using on-board thrusters, minimizing impact with the Martian surface.</a:t>
            </a:r>
            <a:endParaRPr lang="en-US">
              <a:cs typeface="Helvetica"/>
            </a:endParaRPr>
          </a:p>
          <a:p>
            <a:r>
              <a:rPr lang="en-US" b="1">
                <a:latin typeface="Helvetica"/>
                <a:cs typeface="Helvetica"/>
              </a:rPr>
              <a:t>End of Life: </a:t>
            </a:r>
            <a:r>
              <a:rPr lang="en-US">
                <a:latin typeface="Helvetica"/>
                <a:cs typeface="Helvetica"/>
              </a:rPr>
              <a:t>The satellite will deorbit into Mars' atmosphere and burn up to prevent impact and space debris.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6FA7E-184B-7DE7-E1F3-77E10C3A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123C-0E05-2636-43F6-3F2F7615C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M.E.S.A. Architecture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13783-29E9-EF80-BB0C-BFAF09253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>
                <a:latin typeface="Helvetica"/>
                <a:cs typeface="Helvetica"/>
              </a:rPr>
              <a:t>What</a:t>
            </a:r>
            <a:r>
              <a:rPr lang="en-US" i="1">
                <a:latin typeface="Helvetica"/>
                <a:cs typeface="Helvetica"/>
              </a:rPr>
              <a:t> is used to make the mission happen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35176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014D-A094-FC42-5ACB-A86ACB3A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Architecture Breakdown</a:t>
            </a:r>
            <a:endParaRPr lang="en-US" sz="32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CA9AF7-0C6E-8367-9C8A-7EDCDB802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030403"/>
              </p:ext>
            </p:extLst>
          </p:nvPr>
        </p:nvGraphicFramePr>
        <p:xfrm>
          <a:off x="65107" y="762175"/>
          <a:ext cx="9021020" cy="386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E9C52-D296-6322-91AA-E1D0BF15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D0109-18D8-C02A-4E6E-E6EB242D3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4179425" cy="33718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Helvetica"/>
                <a:cs typeface="Helvetica"/>
              </a:rPr>
              <a:t>Background/Statistics:</a:t>
            </a:r>
          </a:p>
          <a:p>
            <a:r>
              <a:rPr lang="en-US">
                <a:latin typeface="Helvetica"/>
                <a:cs typeface="Helvetica"/>
              </a:rPr>
              <a:t>≤16,800 kg Payload Mass (Directly to Mars)</a:t>
            </a:r>
          </a:p>
          <a:p>
            <a:r>
              <a:rPr lang="en-US">
                <a:latin typeface="Helvetica"/>
                <a:cs typeface="Helvetica"/>
              </a:rPr>
              <a:t>~180 m</a:t>
            </a:r>
            <a:r>
              <a:rPr lang="en-US" baseline="30000">
                <a:latin typeface="Helvetica"/>
                <a:cs typeface="Helvetica"/>
              </a:rPr>
              <a:t>3</a:t>
            </a:r>
            <a:r>
              <a:rPr lang="en-US">
                <a:latin typeface="Helvetica"/>
                <a:cs typeface="Helvetica"/>
              </a:rPr>
              <a:t> Volume Capacity</a:t>
            </a:r>
          </a:p>
          <a:p>
            <a:r>
              <a:rPr lang="en-US">
                <a:latin typeface="Helvetica"/>
                <a:cs typeface="Helvetica"/>
              </a:rPr>
              <a:t>Reusable Side Boosters and Center Core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Near-Perfect Success Rate</a:t>
            </a:r>
          </a:p>
        </p:txBody>
      </p:sp>
      <p:pic>
        <p:nvPicPr>
          <p:cNvPr id="6" name="Content Placeholder 5" descr="5 Years Ago: First Flight of the Falcon Heavy Rocket - NASA: https://www.nasa.gov/history/5-years-ago-first-flight-of-the-falcon-heavy-rocket/">
            <a:extLst>
              <a:ext uri="{FF2B5EF4-FFF2-40B4-BE49-F238E27FC236}">
                <a16:creationId xmlns:a16="http://schemas.microsoft.com/office/drawing/2014/main" id="{866ACA36-6406-CDFC-5CF0-A61FF9E79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7430" y="1123950"/>
            <a:ext cx="2116808" cy="3371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24B83-675E-C6D4-91DB-ACA8E081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9249C9-CF06-BA0D-374E-9CBE276A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Launch Vehicle – Falcon Heavy</a:t>
            </a:r>
            <a:endParaRPr lang="en-US" sz="3200"/>
          </a:p>
        </p:txBody>
      </p:sp>
      <p:pic>
        <p:nvPicPr>
          <p:cNvPr id="3" name="Picture 2" descr="Dimensions of payload capacity of upgraded falcon 9 and falcon heavy? : r/ spacex">
            <a:extLst>
              <a:ext uri="{FF2B5EF4-FFF2-40B4-BE49-F238E27FC236}">
                <a16:creationId xmlns:a16="http://schemas.microsoft.com/office/drawing/2014/main" id="{539D6155-7CA8-7418-0506-C745B92D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901" r="51600" b="433"/>
          <a:stretch/>
        </p:blipFill>
        <p:spPr>
          <a:xfrm>
            <a:off x="4401273" y="1666867"/>
            <a:ext cx="2395213" cy="181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202BB-F52F-91B2-5BC1-8F8DEFD35FE2}"/>
              </a:ext>
            </a:extLst>
          </p:cNvPr>
          <p:cNvSpPr txBox="1"/>
          <p:nvPr/>
        </p:nvSpPr>
        <p:spPr>
          <a:xfrm>
            <a:off x="468313" y="4627561"/>
            <a:ext cx="45266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latin typeface="Arial"/>
                <a:ea typeface="ＭＳ Ｐゴシック"/>
                <a:cs typeface="Arial"/>
              </a:rPr>
              <a:t>5 Years Ago: First Flight of the Falcon Heavy Rocket - NASA: https://www.nasa.gov/history/5-years-ago-first-flight-of-the-falcon-heavy-rocket/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D274D-BE9A-1DDE-C53F-8BA87AF868F5}"/>
              </a:ext>
            </a:extLst>
          </p:cNvPr>
          <p:cNvSpPr txBox="1"/>
          <p:nvPr/>
        </p:nvSpPr>
        <p:spPr>
          <a:xfrm>
            <a:off x="4404622" y="3483800"/>
            <a:ext cx="239619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/>
                <a:ea typeface="ＭＳ Ｐゴシック"/>
                <a:cs typeface="Arial"/>
              </a:rPr>
              <a:t>(HLV EELV Payload Type)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7221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E4D1-33E0-002B-2D62-B0BBC26B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"V.I.T.A.L." Satellite Systems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E186-212C-CFF4-DEB4-136F2017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99691"/>
            <a:ext cx="5388014" cy="3587907"/>
          </a:xfrm>
        </p:spPr>
        <p:txBody>
          <a:bodyPr/>
          <a:lstStyle/>
          <a:p>
            <a:r>
              <a:rPr lang="en-US" b="1">
                <a:latin typeface="Helvetica"/>
                <a:cs typeface="Helvetica"/>
              </a:rPr>
              <a:t>V</a:t>
            </a:r>
            <a:r>
              <a:rPr lang="en-US">
                <a:latin typeface="Helvetica"/>
                <a:cs typeface="Helvetica"/>
              </a:rPr>
              <a:t>ersatile </a:t>
            </a:r>
            <a:r>
              <a:rPr lang="en-US" b="1">
                <a:latin typeface="Helvetica"/>
                <a:cs typeface="Helvetica"/>
              </a:rPr>
              <a:t>I</a:t>
            </a:r>
            <a:r>
              <a:rPr lang="en-US">
                <a:latin typeface="Helvetica"/>
                <a:cs typeface="Helvetica"/>
              </a:rPr>
              <a:t>maging </a:t>
            </a:r>
            <a:r>
              <a:rPr lang="en-US" b="1">
                <a:latin typeface="Helvetica"/>
                <a:cs typeface="Helvetica"/>
              </a:rPr>
              <a:t>T</a:t>
            </a:r>
            <a:r>
              <a:rPr lang="en-US">
                <a:latin typeface="Helvetica"/>
                <a:cs typeface="Helvetica"/>
              </a:rPr>
              <a:t>hermal </a:t>
            </a:r>
            <a:r>
              <a:rPr lang="en-US" b="1">
                <a:latin typeface="Helvetica"/>
                <a:cs typeface="Helvetica"/>
              </a:rPr>
              <a:t>A</a:t>
            </a:r>
            <a:r>
              <a:rPr lang="en-US">
                <a:latin typeface="Helvetica"/>
                <a:cs typeface="Helvetica"/>
              </a:rPr>
              <a:t>nalysis (and) </a:t>
            </a:r>
            <a:r>
              <a:rPr lang="en-US" b="1">
                <a:latin typeface="Helvetica"/>
                <a:cs typeface="Helvetica"/>
              </a:rPr>
              <a:t>L</a:t>
            </a:r>
            <a:r>
              <a:rPr lang="en-US">
                <a:latin typeface="Helvetica"/>
                <a:cs typeface="Helvetica"/>
              </a:rPr>
              <a:t>ink Satellite</a:t>
            </a:r>
          </a:p>
          <a:p>
            <a:r>
              <a:rPr lang="en-US">
                <a:latin typeface="Helvetica"/>
                <a:cs typeface="Helvetica"/>
              </a:rPr>
              <a:t>Two Primary "Mapping" Cameras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L3Harris SpaceView 80 and 50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Secondary Thermal Camera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Raptor Photonics OWL-640-M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Communications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X-band (light blue line) and UHF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Deep Space Network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CEFF1-E15E-1BCD-5552-B11475A0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A screen shot of a device&#10;&#10;AI-generated content may be incorrect.">
            <a:extLst>
              <a:ext uri="{FF2B5EF4-FFF2-40B4-BE49-F238E27FC236}">
                <a16:creationId xmlns:a16="http://schemas.microsoft.com/office/drawing/2014/main" id="{397F8DBD-0DC5-CB4A-77C2-597AD9F7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119" y="658310"/>
            <a:ext cx="2924417" cy="38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247C-B3B8-5AED-01AB-CEA29ECA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Outline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2124-5758-2F75-346C-5B75C2E6C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Background</a:t>
            </a:r>
          </a:p>
          <a:p>
            <a:r>
              <a:rPr lang="en-US" sz="2800">
                <a:latin typeface="Helvetica"/>
                <a:cs typeface="Helvetica"/>
              </a:rPr>
              <a:t>Objectives and Scope</a:t>
            </a:r>
            <a:endParaRPr lang="en-US" sz="2800">
              <a:latin typeface="Helvetica"/>
            </a:endParaRPr>
          </a:p>
          <a:p>
            <a:r>
              <a:rPr lang="en-US" sz="2800">
                <a:latin typeface="Helvetica"/>
                <a:cs typeface="Helvetica"/>
              </a:rPr>
              <a:t>Mission Phasing</a:t>
            </a:r>
          </a:p>
          <a:p>
            <a:r>
              <a:rPr lang="en-US" sz="2800">
                <a:latin typeface="Helvetica"/>
                <a:cs typeface="Helvetica"/>
              </a:rPr>
              <a:t>System Architecture</a:t>
            </a:r>
          </a:p>
          <a:p>
            <a:r>
              <a:rPr lang="en-US" sz="2800">
                <a:latin typeface="Helvetica"/>
                <a:cs typeface="Helvetica"/>
              </a:rPr>
              <a:t>Cost Projections</a:t>
            </a:r>
          </a:p>
          <a:p>
            <a:r>
              <a:rPr lang="en-US" sz="2800">
                <a:latin typeface="Helvetica"/>
                <a:cs typeface="Helvetica"/>
              </a:rPr>
              <a:t>Summary and Impact</a:t>
            </a:r>
            <a:endParaRPr lang="en-US" sz="2800">
              <a:latin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3E712-2297-FD1A-0071-626E16DB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A logo of a project&#10;&#10;AI-generated content may be incorrect.">
            <a:extLst>
              <a:ext uri="{FF2B5EF4-FFF2-40B4-BE49-F238E27FC236}">
                <a16:creationId xmlns:a16="http://schemas.microsoft.com/office/drawing/2014/main" id="{C371E2E7-6630-C51A-522B-A95D0A53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30" y="112014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2F04-9F9A-AFF5-F293-E00303C7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"Mothership" Dropship Layout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2EDA-6971-6B3F-D48F-9D1C1344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6283369" cy="3363648"/>
          </a:xfrm>
        </p:spPr>
        <p:txBody>
          <a:bodyPr/>
          <a:lstStyle/>
          <a:p>
            <a:r>
              <a:rPr lang="en-US" sz="2000"/>
              <a:t>Design Considerations </a:t>
            </a:r>
          </a:p>
          <a:p>
            <a:pPr lvl="1"/>
            <a:r>
              <a:rPr lang="en-US" sz="1700"/>
              <a:t>Thermally isolate probes from heat upon entry into Martian Atmosphere </a:t>
            </a:r>
          </a:p>
          <a:p>
            <a:pPr lvl="1"/>
            <a:r>
              <a:rPr lang="en-US" sz="1700"/>
              <a:t>Ensure landing of probes onto Martian surface under minimal to zero shock to probes</a:t>
            </a:r>
          </a:p>
          <a:p>
            <a:r>
              <a:rPr lang="en-US" sz="2000"/>
              <a:t>Anticipated Subsystems </a:t>
            </a:r>
          </a:p>
          <a:p>
            <a:pPr lvl="1"/>
            <a:r>
              <a:rPr lang="en-US" sz="1700"/>
              <a:t>Communications </a:t>
            </a:r>
          </a:p>
          <a:p>
            <a:pPr lvl="1"/>
            <a:r>
              <a:rPr lang="en-US" sz="1700"/>
              <a:t>Power </a:t>
            </a:r>
          </a:p>
          <a:p>
            <a:pPr lvl="1"/>
            <a:r>
              <a:rPr lang="en-US" sz="1700"/>
              <a:t>Dome Release </a:t>
            </a:r>
          </a:p>
          <a:p>
            <a:pPr lvl="1"/>
            <a:r>
              <a:rPr lang="en-US" sz="1700"/>
              <a:t>Parachute-Airbag </a:t>
            </a:r>
          </a:p>
          <a:p>
            <a:pPr lvl="1"/>
            <a:endParaRPr lang="en-US" sz="17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88599-14AC-3CBD-CB8B-8C946163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A white object with a curved top&#10;&#10;AI-generated content may be incorrect.">
            <a:extLst>
              <a:ext uri="{FF2B5EF4-FFF2-40B4-BE49-F238E27FC236}">
                <a16:creationId xmlns:a16="http://schemas.microsoft.com/office/drawing/2014/main" id="{3D4BD338-9726-847C-02C1-DAAEBB97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32" y="1064198"/>
            <a:ext cx="2392482" cy="15075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0ABB4A-034E-65D7-4655-194B720ECBD1}"/>
              </a:ext>
            </a:extLst>
          </p:cNvPr>
          <p:cNvSpPr txBox="1">
            <a:spLocks/>
          </p:cNvSpPr>
          <p:nvPr/>
        </p:nvSpPr>
        <p:spPr bwMode="auto">
          <a:xfrm>
            <a:off x="6521040" y="2568097"/>
            <a:ext cx="2392470" cy="19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>
                <a:latin typeface="Helvetica"/>
                <a:cs typeface="Helvetica"/>
              </a:rPr>
              <a:t>(Side Section View, where components will go)</a:t>
            </a:r>
            <a:endParaRPr lang="en-US" sz="2000" kern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7AD3F7F-66B9-93C7-6D83-FE4987D96174}"/>
              </a:ext>
            </a:extLst>
          </p:cNvPr>
          <p:cNvSpPr/>
          <p:nvPr/>
        </p:nvSpPr>
        <p:spPr bwMode="auto">
          <a:xfrm>
            <a:off x="6726154" y="1616149"/>
            <a:ext cx="645042" cy="2268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BEC8202-3872-DC91-7190-886FDA859414}"/>
              </a:ext>
            </a:extLst>
          </p:cNvPr>
          <p:cNvSpPr/>
          <p:nvPr/>
        </p:nvSpPr>
        <p:spPr bwMode="auto">
          <a:xfrm>
            <a:off x="7477481" y="1431513"/>
            <a:ext cx="319729" cy="5443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DCD165C-9B21-FB4C-D68E-6BF88CB139F6}"/>
              </a:ext>
            </a:extLst>
          </p:cNvPr>
          <p:cNvSpPr/>
          <p:nvPr/>
        </p:nvSpPr>
        <p:spPr bwMode="auto">
          <a:xfrm>
            <a:off x="6994801" y="2199662"/>
            <a:ext cx="509611" cy="19526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8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5463-90C6-E81A-7219-54EDCCA1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"M.I.N.I." Probe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4A46-FB28-0C69-4B04-87329A24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" y="839490"/>
            <a:ext cx="5062288" cy="3363648"/>
          </a:xfrm>
        </p:spPr>
        <p:txBody>
          <a:bodyPr/>
          <a:lstStyle/>
          <a:p>
            <a:r>
              <a:rPr lang="en-US" b="1">
                <a:latin typeface="Helvetica"/>
                <a:cs typeface="Helvetica"/>
              </a:rPr>
              <a:t>M</a:t>
            </a:r>
            <a:r>
              <a:rPr lang="en-US">
                <a:latin typeface="Helvetica"/>
                <a:cs typeface="Helvetica"/>
              </a:rPr>
              <a:t>ars </a:t>
            </a:r>
            <a:r>
              <a:rPr lang="en-US" b="1">
                <a:latin typeface="Helvetica"/>
                <a:cs typeface="Helvetica"/>
              </a:rPr>
              <a:t>I</a:t>
            </a:r>
            <a:r>
              <a:rPr lang="en-US">
                <a:latin typeface="Helvetica"/>
                <a:cs typeface="Helvetica"/>
              </a:rPr>
              <a:t>nterconnected </a:t>
            </a:r>
            <a:r>
              <a:rPr lang="en-US" b="1">
                <a:latin typeface="Helvetica"/>
                <a:cs typeface="Helvetica"/>
              </a:rPr>
              <a:t>N</a:t>
            </a:r>
            <a:r>
              <a:rPr lang="en-US">
                <a:latin typeface="Helvetica"/>
                <a:cs typeface="Helvetica"/>
              </a:rPr>
              <a:t>etwork </a:t>
            </a:r>
            <a:r>
              <a:rPr lang="en-US" b="1">
                <a:latin typeface="Helvetica"/>
                <a:cs typeface="Helvetica"/>
              </a:rPr>
              <a:t>I</a:t>
            </a:r>
            <a:r>
              <a:rPr lang="en-US">
                <a:latin typeface="Helvetica"/>
                <a:cs typeface="Helvetica"/>
              </a:rPr>
              <a:t>ntelligence Probes</a:t>
            </a:r>
          </a:p>
          <a:p>
            <a:endParaRPr lang="en-US">
              <a:latin typeface="Helvetica"/>
              <a:cs typeface="Helvetica"/>
            </a:endParaRPr>
          </a:p>
          <a:p>
            <a:r>
              <a:rPr lang="en-US">
                <a:latin typeface="Helvetica"/>
                <a:cs typeface="Helvetica"/>
              </a:rPr>
              <a:t>CAD Model not including instrument protection mounts</a:t>
            </a:r>
          </a:p>
          <a:p>
            <a:endParaRPr lang="en-US">
              <a:latin typeface="Helvetica"/>
              <a:cs typeface="Helvetica"/>
            </a:endParaRPr>
          </a:p>
          <a:p>
            <a:r>
              <a:rPr lang="en-US">
                <a:latin typeface="Helvetica"/>
                <a:cs typeface="Helvetica"/>
              </a:rPr>
              <a:t>Power, Communications, Instruments, Thrusters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DD315-7C90-10CF-51FD-F0956DDF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A drawing of a machine&#10;&#10;AI-generated content may be incorrect.">
            <a:extLst>
              <a:ext uri="{FF2B5EF4-FFF2-40B4-BE49-F238E27FC236}">
                <a16:creationId xmlns:a16="http://schemas.microsoft.com/office/drawing/2014/main" id="{86CA2BBF-F84D-8D8F-1EC8-579A9E17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38" t="5745" r="6290" b="3000"/>
          <a:stretch/>
        </p:blipFill>
        <p:spPr>
          <a:xfrm>
            <a:off x="4569675" y="838361"/>
            <a:ext cx="2026430" cy="2796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D3B92-0E6B-B0F1-FBD8-AFA85637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16" t="6273" r="3039" b="14"/>
          <a:stretch/>
        </p:blipFill>
        <p:spPr>
          <a:xfrm flipH="1">
            <a:off x="6590583" y="836973"/>
            <a:ext cx="2550911" cy="27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9017-B1FF-CA57-3207-7C3A85CC7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Cost Projections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B99D0-07C3-C349-542F-95F080BD7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Helvetica"/>
                <a:cs typeface="Helvetica"/>
              </a:rPr>
              <a:t>The costs for </a:t>
            </a:r>
            <a:r>
              <a:rPr lang="en-US" b="1" i="1">
                <a:latin typeface="Helvetica"/>
                <a:cs typeface="Helvetica"/>
              </a:rPr>
              <a:t>when</a:t>
            </a:r>
            <a:r>
              <a:rPr lang="en-US" i="1">
                <a:latin typeface="Helvetica"/>
                <a:cs typeface="Helvetica"/>
              </a:rPr>
              <a:t> each part of the mission takes place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21269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1B05-B5D8-DA1E-BCE9-61C94B76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Cost Estimation Strategy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9B96-C405-85DD-06CF-E80AB3D4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>
                <a:latin typeface="Helvetica"/>
                <a:cs typeface="Helvetica"/>
              </a:rPr>
              <a:t>Utilized NASA's PCEC V2.3 software to perform all cost and WBS analysis </a:t>
            </a:r>
            <a:endParaRPr lang="en-US"/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>
                <a:latin typeface="Helvetica"/>
                <a:cs typeface="Helvetica"/>
              </a:rPr>
              <a:t>Primarily, the Robotic SC, Planetary calculator</a:t>
            </a:r>
            <a:endParaRPr lang="en-US">
              <a:cs typeface="Helvetica"/>
            </a:endParaRPr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>
                <a:latin typeface="Helvetica"/>
                <a:cs typeface="Helvetica"/>
              </a:rPr>
              <a:t>Timeline, heritage ratings, and overall cost were performed throughout the project timeframe and adjusted as needed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18981-3DC1-23B3-6957-ED399D4D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1DB1-FF6F-F6EC-60AF-16DF63CD9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 wrap="square" anchor="t">
            <a:normAutofit lnSpcReduction="10000"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en-US">
                <a:latin typeface="Helvetica"/>
                <a:cs typeface="Helvetica"/>
              </a:rPr>
              <a:t>Schedule Summary in Months </a:t>
            </a:r>
            <a:r>
              <a:rPr lang="en-US" i="1">
                <a:latin typeface="Helvetica"/>
                <a:cs typeface="Helvetica"/>
              </a:rPr>
              <a:t>(image)</a:t>
            </a:r>
            <a:endParaRPr lang="en-US"/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en-US">
                <a:latin typeface="Helvetica"/>
                <a:cs typeface="Helvetica"/>
              </a:rPr>
              <a:t>Based on previous missions with a similar purpose and estimated spread of time gathered by the platform</a:t>
            </a:r>
            <a:endParaRPr lang="en-US"/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en-US">
                <a:latin typeface="Helvetica"/>
                <a:cs typeface="Helvetica"/>
              </a:rPr>
              <a:t>Total Duration: </a:t>
            </a:r>
            <a:r>
              <a:rPr lang="en-US" b="1">
                <a:latin typeface="Helvetica"/>
                <a:cs typeface="Helvetica"/>
              </a:rPr>
              <a:t>~8.9 years</a:t>
            </a:r>
            <a:endParaRPr lang="en-US" b="1"/>
          </a:p>
          <a:p>
            <a:pPr marL="556895" lvl="1" indent="-213995">
              <a:spcBef>
                <a:spcPts val="1400"/>
              </a:spcBef>
              <a:spcAft>
                <a:spcPts val="0"/>
              </a:spcAft>
              <a:buFont typeface="Courier New" charset="2"/>
              <a:buChar char="o"/>
            </a:pPr>
            <a:r>
              <a:rPr lang="en-US" i="1">
                <a:latin typeface="Helvetica"/>
                <a:cs typeface="Helvetica"/>
              </a:rPr>
              <a:t>Pre-Launch:</a:t>
            </a:r>
            <a:r>
              <a:rPr lang="en-US">
                <a:latin typeface="Helvetica"/>
                <a:cs typeface="Helvetica"/>
              </a:rPr>
              <a:t> ~7.4 years</a:t>
            </a:r>
            <a:endParaRPr lang="en-US"/>
          </a:p>
          <a:p>
            <a:pPr marL="556895" lvl="1" indent="-213995">
              <a:spcBef>
                <a:spcPts val="1400"/>
              </a:spcBef>
              <a:spcAft>
                <a:spcPts val="0"/>
              </a:spcAft>
              <a:buFont typeface="Courier New" charset="2"/>
              <a:buChar char="o"/>
            </a:pPr>
            <a:r>
              <a:rPr lang="en-US" i="1">
                <a:latin typeface="Helvetica"/>
                <a:cs typeface="Helvetica"/>
              </a:rPr>
              <a:t>Primary Mission:</a:t>
            </a:r>
            <a:r>
              <a:rPr lang="en-US">
                <a:latin typeface="Helvetica"/>
                <a:cs typeface="Helvetica"/>
              </a:rPr>
              <a:t> 1.5 years</a:t>
            </a:r>
            <a:endParaRPr lang="en-US"/>
          </a:p>
        </p:txBody>
      </p:sp>
      <p:pic>
        <p:nvPicPr>
          <p:cNvPr id="5" name="Picture 4" descr="A screenshot of a report&#10;&#10;AI-generated content may be incorrect.">
            <a:extLst>
              <a:ext uri="{FF2B5EF4-FFF2-40B4-BE49-F238E27FC236}">
                <a16:creationId xmlns:a16="http://schemas.microsoft.com/office/drawing/2014/main" id="{E65F7AF5-743A-CDD3-4FF0-919025D2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82" y="1122197"/>
            <a:ext cx="4419600" cy="268642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409E-8EB4-79A1-5713-BBDAD075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24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5507B-C539-F2CC-6D74-8EAB96B0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Schedule and Planning</a:t>
            </a:r>
          </a:p>
        </p:txBody>
      </p:sp>
    </p:spTree>
    <p:extLst>
      <p:ext uri="{BB962C8B-B14F-4D97-AF65-F5344CB8AC3E}">
        <p14:creationId xmlns:p14="http://schemas.microsoft.com/office/powerpoint/2010/main" val="167928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0D33-6FE5-4F42-3DB1-47AB0BA8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25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0AB46-D815-880B-1216-C1C901FB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Cost Breakdown</a:t>
            </a:r>
          </a:p>
        </p:txBody>
      </p:sp>
      <p:pic>
        <p:nvPicPr>
          <p:cNvPr id="9" name="Picture 8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165AABE6-74BA-E0C2-398C-F63EDD894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69" y="889655"/>
            <a:ext cx="5616375" cy="348430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4C6812-53FF-4D8A-3ACF-5B5BF9CC6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889087"/>
            <a:ext cx="3063479" cy="3487596"/>
          </a:xfrm>
        </p:spPr>
        <p:txBody>
          <a:bodyPr wrap="square" anchor="t">
            <a:normAutofit/>
          </a:bodyPr>
          <a:lstStyle/>
          <a:p>
            <a:r>
              <a:rPr lang="en-US">
                <a:latin typeface="Helvetica"/>
                <a:cs typeface="Helvetica"/>
              </a:rPr>
              <a:t>Cost was broken down into systems and subsystems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RFP Standards:</a:t>
            </a:r>
            <a:br>
              <a:rPr lang="en-US">
                <a:latin typeface="Helvetica"/>
                <a:cs typeface="Helvetica"/>
              </a:rPr>
            </a:br>
            <a:r>
              <a:rPr lang="en-US">
                <a:latin typeface="Helvetica"/>
                <a:cs typeface="Helvetica"/>
              </a:rPr>
              <a:t>$1 Billion USD in Y2024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Total Mission Estimate (Y2024):</a:t>
            </a:r>
            <a:br>
              <a:rPr lang="en-US">
                <a:latin typeface="Helvetica"/>
                <a:cs typeface="Helvetica"/>
              </a:rPr>
            </a:br>
            <a:r>
              <a:rPr lang="en-US" b="1">
                <a:latin typeface="Helvetica"/>
                <a:cs typeface="Helvetica"/>
              </a:rPr>
              <a:t>$857.2 Million USD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17432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1FBB-6D4A-66FC-1390-BC2DBC28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726CB-FA64-6575-BC56-EDDEE614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26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A2B5C-4EBA-1A8D-58EA-E0DFF651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Cost Breakdown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A7833-6C10-D945-542D-C749B720F26C}"/>
              </a:ext>
            </a:extLst>
          </p:cNvPr>
          <p:cNvSpPr/>
          <p:nvPr/>
        </p:nvSpPr>
        <p:spPr bwMode="auto">
          <a:xfrm>
            <a:off x="-1446" y="2171"/>
            <a:ext cx="9146893" cy="5146393"/>
          </a:xfrm>
          <a:prstGeom prst="rect">
            <a:avLst/>
          </a:prstGeom>
          <a:solidFill>
            <a:srgbClr val="1B3D6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9" name="Picture 8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A91A495A-2FC2-8A5C-9610-4E2741942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8" y="-149"/>
            <a:ext cx="8350893" cy="51481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DA8C031-CB2F-E38E-6615-6051B2756F14}"/>
              </a:ext>
            </a:extLst>
          </p:cNvPr>
          <p:cNvSpPr/>
          <p:nvPr/>
        </p:nvSpPr>
        <p:spPr bwMode="auto">
          <a:xfrm>
            <a:off x="7297838" y="4632042"/>
            <a:ext cx="1551006" cy="6250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336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7BA2-F388-35F9-AA9F-FA95BBA94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Summary and Research Impact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39695-F353-3851-1577-0888CED91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Helvetica"/>
                <a:cs typeface="Helvetica"/>
              </a:rPr>
              <a:t>The complete mission and </a:t>
            </a:r>
            <a:r>
              <a:rPr lang="en-US" b="1" i="1">
                <a:latin typeface="Helvetica"/>
                <a:cs typeface="Helvetica"/>
              </a:rPr>
              <a:t>who</a:t>
            </a:r>
            <a:r>
              <a:rPr lang="en-US" i="1">
                <a:latin typeface="Helvetica"/>
                <a:cs typeface="Helvetica"/>
              </a:rPr>
              <a:t> may be affected by the scientific data obtained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34021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6A41-462D-4485-466B-B19FAF2D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Our Mission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FE3B-7FF4-20F7-0295-A85C2BE9A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>
                <a:latin typeface="Helvetica"/>
                <a:cs typeface="Helvetica"/>
              </a:rPr>
              <a:t>Goals: Create a Terrain and Elevation Profile of the Martian Surface</a:t>
            </a:r>
            <a:endParaRPr lang="en-US"/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>
                <a:latin typeface="Helvetica"/>
                <a:cs typeface="Helvetica"/>
              </a:rPr>
              <a:t>Identify Mars Resources and gather Atmospheric Data</a:t>
            </a:r>
            <a:endParaRPr lang="en-US"/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>
                <a:latin typeface="Helvetica"/>
                <a:cs typeface="Helvetica"/>
              </a:rPr>
              <a:t>Obtain Long-term Data (≥6 months)</a:t>
            </a:r>
            <a:endParaRPr lang="en-US"/>
          </a:p>
          <a:p>
            <a:pPr>
              <a:spcBef>
                <a:spcPts val="1400"/>
              </a:spcBef>
              <a:spcAft>
                <a:spcPts val="1000"/>
              </a:spcAft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FC981-8BB1-4AA1-6864-4A29EA4C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2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6661B-4676-EE09-17E3-A54FB9809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 wrap="square" anchor="t">
            <a:normAutofit/>
          </a:bodyPr>
          <a:lstStyle/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/>
              <a:t>Resource Deposit Locations</a:t>
            </a:r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/>
              <a:t>More Accurate Mars Maps (Surveying)</a:t>
            </a:r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/>
              <a:t>Mars Atmospheric Composition Data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 descr="A logo of a project&#10;&#10;AI-generated content may be incorrect.">
            <a:extLst>
              <a:ext uri="{FF2B5EF4-FFF2-40B4-BE49-F238E27FC236}">
                <a16:creationId xmlns:a16="http://schemas.microsoft.com/office/drawing/2014/main" id="{9539E76A-4C28-F3F7-7CE1-48FD7BEDE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1123950"/>
            <a:ext cx="3371850" cy="33718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D569-C37C-6008-C810-2677D3B5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86D440-F702-449A-AAC2-9ACFF17038B8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29</a:t>
            </a:fld>
            <a:endParaRPr lang="en-US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879F2-4BA4-43AB-ABB0-8492B0AE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Potential Impacts from the Mission</a:t>
            </a:r>
          </a:p>
        </p:txBody>
      </p:sp>
    </p:spTree>
    <p:extLst>
      <p:ext uri="{BB962C8B-B14F-4D97-AF65-F5344CB8AC3E}">
        <p14:creationId xmlns:p14="http://schemas.microsoft.com/office/powerpoint/2010/main" val="277062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7A62-2A4C-A6D6-C2A8-FC0C35B9E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Project 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A0CAF-0CF6-4979-472A-2A8035741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Helvetica"/>
                <a:cs typeface="Helvetica"/>
              </a:rPr>
              <a:t>The </a:t>
            </a:r>
            <a:r>
              <a:rPr lang="en-US" b="1" i="1">
                <a:latin typeface="Helvetica"/>
                <a:cs typeface="Helvetica"/>
              </a:rPr>
              <a:t>Why </a:t>
            </a:r>
            <a:r>
              <a:rPr lang="en-US" i="1">
                <a:latin typeface="Helvetica"/>
                <a:cs typeface="Helvetica"/>
              </a:rPr>
              <a:t>of Our Mission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2329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6C24-0443-9FAD-53B1-70753E9B7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3820" y="803910"/>
            <a:ext cx="5021580" cy="3691890"/>
          </a:xfrm>
        </p:spPr>
        <p:txBody>
          <a:bodyPr/>
          <a:lstStyle/>
          <a:p>
            <a:r>
              <a:rPr lang="en-US" sz="2800">
                <a:latin typeface="Helvetica"/>
                <a:cs typeface="Helvetica"/>
              </a:rPr>
              <a:t>Why go to Mars?</a:t>
            </a:r>
            <a:endParaRPr lang="en-US" sz="2800"/>
          </a:p>
          <a:p>
            <a:pPr marL="556895" lvl="1" indent="-213995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Presence of Ice</a:t>
            </a:r>
          </a:p>
          <a:p>
            <a:pPr marL="556895" lvl="1" indent="-213995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Feasible Human Exploration</a:t>
            </a:r>
          </a:p>
          <a:p>
            <a:pPr marL="556895" lvl="1" indent="-213995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The Search for Life</a:t>
            </a:r>
          </a:p>
          <a:p>
            <a:r>
              <a:rPr lang="en-US" sz="2800">
                <a:latin typeface="Helvetica"/>
                <a:cs typeface="Helvetica"/>
              </a:rPr>
              <a:t>What can we do?</a:t>
            </a:r>
          </a:p>
          <a:p>
            <a:pPr marL="556895" lvl="1" indent="-213995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Create Mission Standards</a:t>
            </a:r>
          </a:p>
          <a:p>
            <a:pPr marL="556895" lvl="1" indent="-213995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Obtain More Data from Mars</a:t>
            </a:r>
          </a:p>
          <a:p>
            <a:pPr marL="556895" lvl="1" indent="-213995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Advance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1022E-48D9-CFC8-90F3-345B1173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A82582-29CD-E6BD-FF78-FED34D81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Relevance</a:t>
            </a:r>
          </a:p>
        </p:txBody>
      </p:sp>
      <p:pic>
        <p:nvPicPr>
          <p:cNvPr id="13" name="Content Placeholder 12" descr="Mars: Fertile Ground? | Villanova Magazine | Villanova University https://www1.villanova.edu/university/sites/magazine/summer-2018/mars-fertile-ground.html">
            <a:extLst>
              <a:ext uri="{FF2B5EF4-FFF2-40B4-BE49-F238E27FC236}">
                <a16:creationId xmlns:a16="http://schemas.microsoft.com/office/drawing/2014/main" id="{5359582D-10A3-B25C-37BB-873FCF04F7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695" y="803910"/>
            <a:ext cx="3669030" cy="369189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F298E-BF44-E250-2A61-339D903CC128}"/>
              </a:ext>
            </a:extLst>
          </p:cNvPr>
          <p:cNvSpPr txBox="1"/>
          <p:nvPr/>
        </p:nvSpPr>
        <p:spPr>
          <a:xfrm>
            <a:off x="404813" y="4627561"/>
            <a:ext cx="36195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latin typeface="Arial"/>
                <a:ea typeface="ＭＳ Ｐゴシック"/>
                <a:cs typeface="Arial"/>
              </a:rPr>
              <a:t>Mars: Fertile Ground? | Villanova Magazine | Villanova University https://www1.villanova.edu/university/sites/magazine/summer-2018/mars-fertile-ground.html</a:t>
            </a:r>
          </a:p>
        </p:txBody>
      </p:sp>
    </p:spTree>
    <p:extLst>
      <p:ext uri="{BB962C8B-B14F-4D97-AF65-F5344CB8AC3E}">
        <p14:creationId xmlns:p14="http://schemas.microsoft.com/office/powerpoint/2010/main" val="46444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224FF-742A-F12C-B07E-92D11C6D0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D096-54D6-2365-9658-6E6F113AE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Objectives and Scope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8370A-CC05-AA40-A2C2-3DF5C43F0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Helvetica"/>
                <a:cs typeface="Helvetica"/>
              </a:rPr>
              <a:t>Requirements for </a:t>
            </a:r>
            <a:r>
              <a:rPr lang="en-US" b="1" i="1">
                <a:latin typeface="Helvetica"/>
                <a:cs typeface="Helvetica"/>
              </a:rPr>
              <a:t>where</a:t>
            </a:r>
            <a:r>
              <a:rPr lang="en-US" i="1">
                <a:latin typeface="Helvetica"/>
                <a:cs typeface="Helvetica"/>
              </a:rPr>
              <a:t> we are going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08919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A138-C3EC-B17E-E327-7327E608A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AFB2-63A1-0BAB-E2DA-EBDC2FD9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Objectives – NASA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4166-CCEE-DDC0-01EE-316965FE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" y="808397"/>
            <a:ext cx="9147174" cy="3679201"/>
          </a:xfrm>
        </p:spPr>
        <p:txBody>
          <a:bodyPr/>
          <a:lstStyle/>
          <a:p>
            <a:pPr lvl="1">
              <a:buFont typeface="Courier New,monospace" charset="2"/>
              <a:buChar char="o"/>
            </a:pPr>
            <a:r>
              <a:rPr lang="en-US" sz="2000">
                <a:latin typeface="Helvetica"/>
                <a:cs typeface="Helvetica"/>
              </a:rPr>
              <a:t>NASA Policy Directives (NPD):</a:t>
            </a:r>
            <a:endParaRPr lang="en-US" sz="2000" b="1"/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NPD 8700.1: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NASA Policy for Safety and Mission Success</a:t>
            </a:r>
            <a:endParaRPr lang="en-US" sz="1600"/>
          </a:p>
          <a:p>
            <a:pPr lvl="1">
              <a:buFont typeface="Courier New" charset="2"/>
              <a:buChar char="o"/>
            </a:pPr>
            <a:r>
              <a:rPr lang="en-US" sz="2000">
                <a:latin typeface="Helvetica"/>
                <a:cs typeface="Helvetica"/>
              </a:rPr>
              <a:t>NASA Procedural Requirements (NPR):</a:t>
            </a:r>
            <a:endParaRPr lang="en-US" sz="2000" b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NPR 8705.4: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Risk Classification for NASA Payloads</a:t>
            </a:r>
            <a:endParaRPr lang="en-US" sz="1600" b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NPR 8715.3: </a:t>
            </a:r>
            <a:r>
              <a:rPr lang="en-US" sz="1600" i="1">
                <a:latin typeface="Helvetica"/>
                <a:cs typeface="Helvetica"/>
              </a:rPr>
              <a:t>NASA General Safety Program Requirements</a:t>
            </a:r>
            <a:endParaRPr lang="en-US" sz="1600" i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NPR 8715.24: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Planetary Protection Provisions for Robotic Extraterrestrial Missions</a:t>
            </a:r>
            <a:endParaRPr lang="en-US" sz="1600" i="1">
              <a:cs typeface="Helvetica"/>
            </a:endParaRPr>
          </a:p>
          <a:p>
            <a:pPr lvl="1">
              <a:buFont typeface="Courier New" charset="2"/>
              <a:buChar char="o"/>
            </a:pPr>
            <a:r>
              <a:rPr lang="en-US" sz="2000">
                <a:latin typeface="Helvetica"/>
                <a:cs typeface="Helvetica"/>
              </a:rPr>
              <a:t>NASA Standards:</a:t>
            </a:r>
            <a:endParaRPr lang="en-US" sz="2000" i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NASA-STD-8719.14: </a:t>
            </a:r>
            <a:r>
              <a:rPr lang="en-US" sz="1600" i="1">
                <a:latin typeface="Helvetica"/>
                <a:cs typeface="Helvetica"/>
              </a:rPr>
              <a:t>Process for Limiting Orbital Debris</a:t>
            </a:r>
            <a:endParaRPr lang="en-US" sz="1600" i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NASA-STD-8719.25: </a:t>
            </a:r>
            <a:r>
              <a:rPr lang="en-US" sz="1600" i="1">
                <a:latin typeface="Helvetica"/>
                <a:cs typeface="Helvetica"/>
              </a:rPr>
              <a:t>Range Flight Safety Requirements</a:t>
            </a:r>
            <a:endParaRPr lang="en-US" sz="1600"/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NASA-STD-8719.27: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Implementing Planetary Protection Requirements for Space Flight</a:t>
            </a:r>
            <a:endParaRPr lang="en-US" sz="1600"/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NASA-STD-8739.8: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Software Assurance and Software Safety</a:t>
            </a:r>
            <a:endParaRPr lang="en-US" sz="1600" i="1">
              <a:cs typeface="Helvetica"/>
            </a:endParaRPr>
          </a:p>
          <a:p>
            <a:pPr lvl="1">
              <a:buFont typeface="Courier New" charset="2"/>
              <a:buChar char="o"/>
            </a:pPr>
            <a:endParaRPr lang="en-US" sz="2000" i="1">
              <a:cs typeface="Helvetica"/>
            </a:endParaRPr>
          </a:p>
          <a:p>
            <a:pPr lvl="1">
              <a:buFont typeface="Courier New" charset="2"/>
              <a:buChar char="o"/>
            </a:pPr>
            <a:endParaRPr lang="en-US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9E2CB-6B98-9E32-4217-DEAE4D95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77720-EC9C-D487-6CE0-070C814D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0957-00B2-3A25-C0C4-C358EE30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Objectives – AIAA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3429-93C1-9946-66D4-C110EEC8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" y="808397"/>
            <a:ext cx="9147174" cy="3679201"/>
          </a:xfrm>
        </p:spPr>
        <p:txBody>
          <a:bodyPr/>
          <a:lstStyle/>
          <a:p>
            <a:pPr lvl="1">
              <a:buFont typeface="Courier New,monospace" charset="2"/>
              <a:buChar char="o"/>
            </a:pPr>
            <a:r>
              <a:rPr lang="en-US" sz="2000">
                <a:latin typeface="Helvetica"/>
                <a:cs typeface="Helvetica"/>
              </a:rPr>
              <a:t>Design Requirements and Constraints:</a:t>
            </a:r>
            <a:endParaRPr lang="en-US" sz="2000" b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RFP-1: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The asset(s) will be launched from Earth to Mars vicinity</a:t>
            </a:r>
            <a:endParaRPr lang="en-US" sz="1600" i="1"/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RFP-2: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Data objectives include </a:t>
            </a:r>
            <a:r>
              <a:rPr lang="en-US" sz="1600" b="1">
                <a:solidFill>
                  <a:srgbClr val="233C6B"/>
                </a:solidFill>
                <a:latin typeface="Helvetica"/>
                <a:cs typeface="Helvetica"/>
              </a:rPr>
              <a:t>atmospheric composition</a:t>
            </a:r>
            <a:r>
              <a:rPr lang="en-US" sz="1600" i="1">
                <a:latin typeface="Helvetica"/>
                <a:cs typeface="Helvetica"/>
              </a:rPr>
              <a:t>, </a:t>
            </a:r>
            <a:r>
              <a:rPr lang="en-US" sz="1600" b="1">
                <a:solidFill>
                  <a:srgbClr val="233C6B"/>
                </a:solidFill>
                <a:latin typeface="Helvetica"/>
                <a:cs typeface="Helvetica"/>
              </a:rPr>
              <a:t>geographic surveying</a:t>
            </a:r>
            <a:r>
              <a:rPr lang="en-US" sz="1600" i="1">
                <a:latin typeface="Helvetica"/>
                <a:cs typeface="Helvetica"/>
              </a:rPr>
              <a:t>, and </a:t>
            </a:r>
            <a:r>
              <a:rPr lang="en-US" sz="1600" b="1">
                <a:solidFill>
                  <a:srgbClr val="233C6B"/>
                </a:solidFill>
                <a:latin typeface="Helvetica"/>
                <a:cs typeface="Helvetica"/>
              </a:rPr>
              <a:t>resource quantification</a:t>
            </a:r>
            <a:endParaRPr lang="en-US" sz="1600" b="1">
              <a:solidFill>
                <a:srgbClr val="233C6B"/>
              </a:solidFill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RFP-3:</a:t>
            </a:r>
            <a:r>
              <a:rPr lang="en-US" sz="1600">
                <a:latin typeface="Helvetica"/>
                <a:cs typeface="Helvetica"/>
              </a:rPr>
              <a:t> </a:t>
            </a:r>
            <a:r>
              <a:rPr lang="en-US" sz="1600" i="1">
                <a:latin typeface="Helvetica"/>
                <a:cs typeface="Helvetica"/>
              </a:rPr>
              <a:t>The mission concludes at 75% coverage of one or more data objectives</a:t>
            </a:r>
            <a:endParaRPr lang="en-US" sz="1600" i="1">
              <a:cs typeface="Helvetica"/>
            </a:endParaRPr>
          </a:p>
          <a:p>
            <a:pPr lvl="1">
              <a:buFont typeface="Courier New" charset="2"/>
              <a:buChar char="o"/>
            </a:pPr>
            <a:r>
              <a:rPr lang="en-US" sz="1900">
                <a:latin typeface="Helvetica"/>
                <a:cs typeface="Helvetica"/>
              </a:rPr>
              <a:t>Mission Timeline Requirements:</a:t>
            </a: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RFP-4: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The primary mission will be completed no later than December 31, 2033</a:t>
            </a:r>
            <a:endParaRPr lang="en-US" sz="1600" i="1">
              <a:cs typeface="Helvetica"/>
            </a:endParaRP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RFP-5: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The asset(s) should be capable of operating into the late 2030s</a:t>
            </a:r>
          </a:p>
          <a:p>
            <a:pPr lvl="1">
              <a:buFont typeface="Courier New" charset="2"/>
              <a:buChar char="o"/>
            </a:pPr>
            <a:r>
              <a:rPr lang="en-US" sz="1900">
                <a:latin typeface="Helvetica"/>
                <a:cs typeface="Helvetica"/>
              </a:rPr>
              <a:t>Total Project Budget:</a:t>
            </a:r>
          </a:p>
          <a:p>
            <a:pPr lvl="2">
              <a:buFont typeface="Wingdings" charset="2"/>
              <a:buChar char="§"/>
            </a:pPr>
            <a:r>
              <a:rPr lang="en-US" sz="1600" b="1">
                <a:latin typeface="Helvetica"/>
                <a:cs typeface="Helvetica"/>
              </a:rPr>
              <a:t>RFP-6:</a:t>
            </a:r>
            <a:r>
              <a:rPr lang="en-US" sz="1600">
                <a:latin typeface="Helvetica"/>
                <a:cs typeface="Helvetica"/>
              </a:rPr>
              <a:t> </a:t>
            </a:r>
            <a:r>
              <a:rPr lang="en-US" sz="1600" i="1">
                <a:latin typeface="Helvetica"/>
                <a:cs typeface="Helvetica"/>
              </a:rPr>
              <a:t>The mission, including all development, hardware, launch, and operation, will cost $1 billion USD or less up until the primary mission phase is complete.</a:t>
            </a:r>
            <a:endParaRPr lang="en-US" sz="1600" i="1">
              <a:cs typeface="Helvetica"/>
            </a:endParaRPr>
          </a:p>
          <a:p>
            <a:pPr lvl="1">
              <a:buFont typeface="Courier New" charset="2"/>
              <a:buChar char="o"/>
            </a:pPr>
            <a:endParaRPr lang="en-US" sz="2000" i="1">
              <a:cs typeface="Helvetica"/>
            </a:endParaRPr>
          </a:p>
          <a:p>
            <a:pPr lvl="1">
              <a:buFont typeface="Courier New" charset="2"/>
              <a:buChar char="o"/>
            </a:pPr>
            <a:endParaRPr lang="en-US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DB99E-314B-91D4-0305-255C73EC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55C3-CCF5-2439-76AB-7E6257533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5ACE-4653-0CEE-B298-FECB7908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Objectives – Team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CC4E-A582-C46C-ACA9-AC4E4E6A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93763"/>
            <a:ext cx="8686800" cy="3593835"/>
          </a:xfrm>
        </p:spPr>
        <p:txBody>
          <a:bodyPr/>
          <a:lstStyle/>
          <a:p>
            <a:r>
              <a:rPr lang="en-US" sz="2800" b="1">
                <a:latin typeface="Helvetica"/>
                <a:cs typeface="Helvetica"/>
              </a:rPr>
              <a:t>Primary Goal:</a:t>
            </a:r>
          </a:p>
          <a:p>
            <a:pPr lvl="1" indent="-457200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Create a Terrain and Elevation Profile of the Martian Surface</a:t>
            </a:r>
          </a:p>
          <a:p>
            <a:r>
              <a:rPr lang="en-US" sz="2800" b="1">
                <a:latin typeface="Helvetica"/>
                <a:cs typeface="Helvetica"/>
              </a:rPr>
              <a:t>Secondary Goals:</a:t>
            </a:r>
          </a:p>
          <a:p>
            <a:pPr lvl="1" indent="-457200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Identify and Quantify Resources on Mars via on-site data collection</a:t>
            </a:r>
          </a:p>
          <a:p>
            <a:pPr lvl="1" indent="-457200"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Obtain Long-term Data (≥6 months)</a:t>
            </a:r>
            <a:endParaRPr lang="en-US" sz="2400"/>
          </a:p>
          <a:p>
            <a:pPr lvl="1" indent="-457200">
              <a:buFont typeface="Courier New" charset="2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4C1C0-EB9D-B0CD-78C5-4EAC804A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83A4-3049-0EBA-3752-299D7C60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/>
                <a:cs typeface="Helvetica"/>
              </a:rPr>
              <a:t>Mission Scope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56CD-71C8-7218-5BE1-C5BC2069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703278"/>
            <a:ext cx="8686800" cy="2784320"/>
          </a:xfrm>
        </p:spPr>
        <p:txBody>
          <a:bodyPr/>
          <a:lstStyle/>
          <a:p>
            <a:pPr lvl="1"/>
            <a:r>
              <a:rPr lang="en-US" sz="2400" i="1">
                <a:latin typeface="Helvetica"/>
                <a:cs typeface="Helvetica"/>
              </a:rPr>
              <a:t>Primary Mission Phase:</a:t>
            </a:r>
            <a:endParaRPr lang="en-US"/>
          </a:p>
          <a:p>
            <a:pPr lvl="2">
              <a:buFont typeface="Courier New" charset="2"/>
              <a:buChar char="o"/>
            </a:pPr>
            <a:r>
              <a:rPr lang="en-US" b="1">
                <a:latin typeface="Helvetica"/>
                <a:cs typeface="Helvetica"/>
              </a:rPr>
              <a:t>Probe Launch &amp; Data Collection:</a:t>
            </a:r>
            <a:r>
              <a:rPr lang="en-US">
                <a:latin typeface="Helvetica"/>
                <a:cs typeface="Helvetica"/>
              </a:rPr>
              <a:t> Core phase of mission planning and primary mission lifecycle stage.</a:t>
            </a:r>
            <a:endParaRPr lang="en-US" sz="2000"/>
          </a:p>
          <a:p>
            <a:pPr lvl="2">
              <a:buFont typeface="Courier New" charset="2"/>
              <a:buChar char="o"/>
            </a:pPr>
            <a:r>
              <a:rPr lang="en-US" b="1">
                <a:latin typeface="Helvetica"/>
                <a:cs typeface="Helvetica"/>
              </a:rPr>
              <a:t>Data Collection:</a:t>
            </a:r>
            <a:r>
              <a:rPr lang="en-US">
                <a:latin typeface="Helvetica"/>
                <a:cs typeface="Helvetica"/>
              </a:rPr>
              <a:t> Gathers geographic and atmospheric data to meet mission objectives.</a:t>
            </a:r>
            <a:endParaRPr lang="en-US" sz="2000"/>
          </a:p>
          <a:p>
            <a:pPr lvl="2">
              <a:buFont typeface="Courier New" charset="2"/>
              <a:buChar char="o"/>
            </a:pPr>
            <a:r>
              <a:rPr lang="en-US" b="1">
                <a:latin typeface="Helvetica"/>
                <a:cs typeface="Helvetica"/>
              </a:rPr>
              <a:t>Mission Success:</a:t>
            </a:r>
            <a:r>
              <a:rPr lang="en-US">
                <a:latin typeface="Helvetica"/>
                <a:cs typeface="Helvetica"/>
              </a:rPr>
              <a:t> Ensured through extensive testing and redundancy in all subsystems.</a:t>
            </a:r>
            <a:endParaRPr lang="en-US" sz="2000"/>
          </a:p>
          <a:p>
            <a:pPr lvl="2">
              <a:buFont typeface="Courier New" charset="2"/>
              <a:buChar char="o"/>
            </a:pPr>
            <a:r>
              <a:rPr lang="en-US" b="1">
                <a:latin typeface="Helvetica"/>
                <a:cs typeface="Helvetica"/>
              </a:rPr>
              <a:t>Failure Mitigation:</a:t>
            </a:r>
            <a:r>
              <a:rPr lang="en-US">
                <a:latin typeface="Helvetica"/>
                <a:cs typeface="Helvetica"/>
              </a:rPr>
              <a:t> Designed so single-component failures do not cause total mission failure.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BCA17-B9FF-FDF2-E033-48626E48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B5BF41-BBF9-6C10-274C-2B4B3A936E9E}"/>
              </a:ext>
            </a:extLst>
          </p:cNvPr>
          <p:cNvSpPr txBox="1">
            <a:spLocks/>
          </p:cNvSpPr>
          <p:nvPr/>
        </p:nvSpPr>
        <p:spPr bwMode="auto">
          <a:xfrm>
            <a:off x="226711" y="869254"/>
            <a:ext cx="3496328" cy="8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2400" i="1" kern="0">
                <a:latin typeface="Helvetica"/>
                <a:cs typeface="Helvetica"/>
              </a:rPr>
              <a:t>Journey to Mars:</a:t>
            </a:r>
            <a:endParaRPr lang="en-US" sz="2400" i="1" kern="0"/>
          </a:p>
          <a:p>
            <a:pPr lvl="2">
              <a:buFont typeface="Courier New" charset="2"/>
              <a:buChar char="o"/>
            </a:pPr>
            <a:r>
              <a:rPr lang="en-US" kern="0">
                <a:latin typeface="Helvetica"/>
                <a:cs typeface="Helvetica"/>
              </a:rPr>
              <a:t>Launch</a:t>
            </a:r>
            <a:endParaRPr lang="en-US" sz="2000"/>
          </a:p>
          <a:p>
            <a:pPr lvl="2">
              <a:buFont typeface="Courier New" charset="2"/>
              <a:buChar char="o"/>
            </a:pPr>
            <a:endParaRPr lang="en-US" kern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3D2B58-A232-AB45-D138-F6B60414BD17}"/>
              </a:ext>
            </a:extLst>
          </p:cNvPr>
          <p:cNvSpPr txBox="1">
            <a:spLocks/>
          </p:cNvSpPr>
          <p:nvPr/>
        </p:nvSpPr>
        <p:spPr bwMode="auto">
          <a:xfrm>
            <a:off x="3984517" y="869254"/>
            <a:ext cx="3887769" cy="8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0">
              <a:buNone/>
            </a:pPr>
            <a:endParaRPr lang="en-US" sz="2400" i="1" kern="0"/>
          </a:p>
          <a:p>
            <a:pPr lvl="2">
              <a:buFont typeface="Courier New" charset="2"/>
              <a:buChar char="o"/>
            </a:pPr>
            <a:r>
              <a:rPr lang="en-US" kern="0">
                <a:latin typeface="Helvetica"/>
                <a:cs typeface="Helvetica"/>
              </a:rPr>
              <a:t>Interplanetary travel period</a:t>
            </a:r>
            <a:endParaRPr lang="en-US" sz="2000"/>
          </a:p>
          <a:p>
            <a:pPr lvl="2">
              <a:buFont typeface="Courier New" charset="2"/>
              <a:buChar char="o"/>
            </a:pPr>
            <a:endParaRPr lang="en-US" ker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B7C329-95D7-8720-E3C4-D1E9CC8A8D63}"/>
              </a:ext>
            </a:extLst>
          </p:cNvPr>
          <p:cNvSpPr txBox="1">
            <a:spLocks/>
          </p:cNvSpPr>
          <p:nvPr/>
        </p:nvSpPr>
        <p:spPr bwMode="auto">
          <a:xfrm>
            <a:off x="1635889" y="869253"/>
            <a:ext cx="2932659" cy="83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0">
              <a:buNone/>
            </a:pPr>
            <a:endParaRPr lang="en-US" sz="2400" i="1" kern="0"/>
          </a:p>
          <a:p>
            <a:pPr lvl="2">
              <a:buFont typeface="Courier New"/>
              <a:buChar char="o"/>
            </a:pPr>
            <a:r>
              <a:rPr lang="en-US" kern="0">
                <a:latin typeface="Helvetica"/>
                <a:cs typeface="Helvetica"/>
              </a:rPr>
              <a:t>Stage separation</a:t>
            </a:r>
            <a:endParaRPr lang="en-US" sz="2000"/>
          </a:p>
          <a:p>
            <a:pPr lvl="2">
              <a:buFont typeface="Courier New" charset="2"/>
              <a:buChar char="o"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173954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4BE1A-A2C4-4862-8AD0-8BDC37D6A97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A4D1A-00BC-4F46-AA03-FF605C51BEA5}">
  <ds:schemaRefs>
    <ds:schemaRef ds:uri="8840c030-5dde-41b3-9ddd-06e8e0ef51bc"/>
    <ds:schemaRef ds:uri="db962d0c-5ba1-488e-9617-42eb96731c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30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Blank Presentation</vt:lpstr>
      <vt:lpstr>Without blue banner</vt:lpstr>
      <vt:lpstr>PowerPoint Presentation</vt:lpstr>
      <vt:lpstr>Outline</vt:lpstr>
      <vt:lpstr>Project Background</vt:lpstr>
      <vt:lpstr>Relevance</vt:lpstr>
      <vt:lpstr>Objectives and Scope</vt:lpstr>
      <vt:lpstr>Objectives – NASA</vt:lpstr>
      <vt:lpstr>Objectives – AIAA</vt:lpstr>
      <vt:lpstr>Objectives – Team</vt:lpstr>
      <vt:lpstr>Mission Scope</vt:lpstr>
      <vt:lpstr>Mission Phasing</vt:lpstr>
      <vt:lpstr>Key Phases &amp; Concept of Ops.</vt:lpstr>
      <vt:lpstr>Trajectory</vt:lpstr>
      <vt:lpstr>Scientific Goals</vt:lpstr>
      <vt:lpstr>Engineering Goals</vt:lpstr>
      <vt:lpstr>Sustainability Factors</vt:lpstr>
      <vt:lpstr>M.E.S.A. Architecture</vt:lpstr>
      <vt:lpstr>Architecture Breakdown</vt:lpstr>
      <vt:lpstr>Launch Vehicle – Falcon Heavy</vt:lpstr>
      <vt:lpstr>"V.I.T.A.L." Satellite Systems</vt:lpstr>
      <vt:lpstr>"Mothership" Dropship Layout</vt:lpstr>
      <vt:lpstr>"M.I.N.I." Probe Designs</vt:lpstr>
      <vt:lpstr>Cost Projections</vt:lpstr>
      <vt:lpstr>Cost Estimation Strategy</vt:lpstr>
      <vt:lpstr>Schedule and Planning</vt:lpstr>
      <vt:lpstr>Cost Breakdown</vt:lpstr>
      <vt:lpstr>Cost Breakdown</vt:lpstr>
      <vt:lpstr>Summary and Research Impact</vt:lpstr>
      <vt:lpstr>Our Mission</vt:lpstr>
      <vt:lpstr>Potential Impacts from the Mission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revision>71</cp:revision>
  <cp:lastPrinted>2018-09-25T14:02:34Z</cp:lastPrinted>
  <dcterms:modified xsi:type="dcterms:W3CDTF">2025-04-02T23:36:16Z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