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296400"/>
  <p:embeddedFontLst>
    <p:embeddedFont>
      <p:font typeface="Arial Narrow"/>
      <p:regular r:id="rId18"/>
      <p:bold r:id="rId19"/>
      <p:italic r:id="rId20"/>
      <p:boldItalic r:id="rId21"/>
    </p:embeddedFont>
    <p:embeddedFont>
      <p:font typeface="Helvetica Neue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6" roundtripDataSignature="AMtx7mj8LHPP+MGltDKt7e9OaNOqpKnM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Narrow-italic.fntdata"/><Relationship Id="rId22" Type="http://schemas.openxmlformats.org/officeDocument/2006/relationships/font" Target="fonts/HelveticaNeue-regular.fntdata"/><Relationship Id="rId21" Type="http://schemas.openxmlformats.org/officeDocument/2006/relationships/font" Target="fonts/ArialNarrow-boldItalic.fntdata"/><Relationship Id="rId24" Type="http://schemas.openxmlformats.org/officeDocument/2006/relationships/font" Target="fonts/HelveticaNeue-italic.fntdata"/><Relationship Id="rId23" Type="http://schemas.openxmlformats.org/officeDocument/2006/relationships/font" Target="fonts/HelveticaNeue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customschemas.google.com/relationships/presentationmetadata" Target="metadata"/><Relationship Id="rId25" Type="http://schemas.openxmlformats.org/officeDocument/2006/relationships/font" Target="fonts/HelveticaNeue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ArialNarrow-bold.fntdata"/><Relationship Id="rId18" Type="http://schemas.openxmlformats.org/officeDocument/2006/relationships/font" Target="fonts/ArialNarrow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1" y="0"/>
            <a:ext cx="2972421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50" spcFirstLastPara="1" rIns="93150" wrap="square" tIns="46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5579" y="0"/>
            <a:ext cx="2972421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50" spcFirstLastPara="1" rIns="93150" wrap="square" tIns="465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302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711" y="4416426"/>
            <a:ext cx="5028579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50" spcFirstLastPara="1" rIns="93150" wrap="square" tIns="46575">
            <a:noAutofit/>
          </a:bodyPr>
          <a:lstStyle>
            <a:lvl1pPr indent="-228600" lvl="0" marL="457200" marR="0" rtl="0" algn="l">
              <a:spcBef>
                <a:spcPts val="27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7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7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7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7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1" y="8831264"/>
            <a:ext cx="2972421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50" spcFirstLastPara="1" rIns="93150" wrap="square" tIns="46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5579" y="8831264"/>
            <a:ext cx="2972421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50" spcFirstLastPara="1" rIns="93150" wrap="square" tIns="465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:notes"/>
          <p:cNvSpPr txBox="1"/>
          <p:nvPr>
            <p:ph idx="1" type="body"/>
          </p:nvPr>
        </p:nvSpPr>
        <p:spPr>
          <a:xfrm>
            <a:off x="914711" y="4416426"/>
            <a:ext cx="5028579" cy="4183063"/>
          </a:xfrm>
          <a:prstGeom prst="rect">
            <a:avLst/>
          </a:prstGeom>
        </p:spPr>
        <p:txBody>
          <a:bodyPr anchorCtr="0" anchor="t" bIns="46575" lIns="93150" spcFirstLastPara="1" rIns="93150" wrap="square" tIns="46575">
            <a:noAutofit/>
          </a:bodyPr>
          <a:lstStyle/>
          <a:p>
            <a:pPr indent="0" lvl="0" marL="0" rtl="0" algn="l">
              <a:spcBef>
                <a:spcPts val="27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1:notes"/>
          <p:cNvSpPr/>
          <p:nvPr>
            <p:ph idx="2" type="sldImg"/>
          </p:nvPr>
        </p:nvSpPr>
        <p:spPr>
          <a:xfrm>
            <a:off x="3302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afac225ac8_0_158:notes"/>
          <p:cNvSpPr/>
          <p:nvPr>
            <p:ph idx="2" type="sldImg"/>
          </p:nvPr>
        </p:nvSpPr>
        <p:spPr>
          <a:xfrm>
            <a:off x="3302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0" name="Google Shape;140;g2afac225ac8_0_158:notes"/>
          <p:cNvSpPr txBox="1"/>
          <p:nvPr>
            <p:ph idx="1" type="body"/>
          </p:nvPr>
        </p:nvSpPr>
        <p:spPr>
          <a:xfrm>
            <a:off x="914711" y="4416426"/>
            <a:ext cx="50286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50" spcFirstLastPara="1" rIns="93150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g2afac225ac8_0_158:notes"/>
          <p:cNvSpPr txBox="1"/>
          <p:nvPr>
            <p:ph idx="12" type="sldNum"/>
          </p:nvPr>
        </p:nvSpPr>
        <p:spPr>
          <a:xfrm>
            <a:off x="3885579" y="8831264"/>
            <a:ext cx="2972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50" spcFirstLastPara="1" rIns="93150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afac225ac8_0_166:notes"/>
          <p:cNvSpPr/>
          <p:nvPr>
            <p:ph idx="2" type="sldImg"/>
          </p:nvPr>
        </p:nvSpPr>
        <p:spPr>
          <a:xfrm>
            <a:off x="3302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9" name="Google Shape;149;g2afac225ac8_0_166:notes"/>
          <p:cNvSpPr txBox="1"/>
          <p:nvPr>
            <p:ph idx="1" type="body"/>
          </p:nvPr>
        </p:nvSpPr>
        <p:spPr>
          <a:xfrm>
            <a:off x="914711" y="4416426"/>
            <a:ext cx="50286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50" spcFirstLastPara="1" rIns="93150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g2afac225ac8_0_166:notes"/>
          <p:cNvSpPr txBox="1"/>
          <p:nvPr>
            <p:ph idx="12" type="sldNum"/>
          </p:nvPr>
        </p:nvSpPr>
        <p:spPr>
          <a:xfrm>
            <a:off x="3885579" y="8831264"/>
            <a:ext cx="2972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50" spcFirstLastPara="1" rIns="93150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:notes"/>
          <p:cNvSpPr txBox="1"/>
          <p:nvPr>
            <p:ph idx="1" type="body"/>
          </p:nvPr>
        </p:nvSpPr>
        <p:spPr>
          <a:xfrm>
            <a:off x="914711" y="4416426"/>
            <a:ext cx="5028579" cy="4183063"/>
          </a:xfrm>
          <a:prstGeom prst="rect">
            <a:avLst/>
          </a:prstGeom>
        </p:spPr>
        <p:txBody>
          <a:bodyPr anchorCtr="0" anchor="t" bIns="46575" lIns="93150" spcFirstLastPara="1" rIns="93150" wrap="square" tIns="46575">
            <a:noAutofit/>
          </a:bodyPr>
          <a:lstStyle/>
          <a:p>
            <a:pPr indent="0" lvl="0" marL="0" rtl="0" algn="l">
              <a:spcBef>
                <a:spcPts val="27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3:notes"/>
          <p:cNvSpPr/>
          <p:nvPr>
            <p:ph idx="2" type="sldImg"/>
          </p:nvPr>
        </p:nvSpPr>
        <p:spPr>
          <a:xfrm>
            <a:off x="3302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33da7a96c3e_0_0:notes"/>
          <p:cNvSpPr/>
          <p:nvPr>
            <p:ph idx="2" type="sldImg"/>
          </p:nvPr>
        </p:nvSpPr>
        <p:spPr>
          <a:xfrm>
            <a:off x="3302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7" name="Google Shape;47;g33da7a96c3e_0_0:notes"/>
          <p:cNvSpPr txBox="1"/>
          <p:nvPr>
            <p:ph idx="1" type="body"/>
          </p:nvPr>
        </p:nvSpPr>
        <p:spPr>
          <a:xfrm>
            <a:off x="914711" y="4416426"/>
            <a:ext cx="50286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50" spcFirstLastPara="1" rIns="93150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g33da7a96c3e_0_0:notes"/>
          <p:cNvSpPr txBox="1"/>
          <p:nvPr>
            <p:ph idx="12" type="sldNum"/>
          </p:nvPr>
        </p:nvSpPr>
        <p:spPr>
          <a:xfrm>
            <a:off x="3885579" y="8831264"/>
            <a:ext cx="2972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50" spcFirstLastPara="1" rIns="93150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afac225ac8_0_40:notes"/>
          <p:cNvSpPr/>
          <p:nvPr>
            <p:ph idx="2" type="sldImg"/>
          </p:nvPr>
        </p:nvSpPr>
        <p:spPr>
          <a:xfrm>
            <a:off x="3302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2" name="Google Shape;62;g2afac225ac8_0_40:notes"/>
          <p:cNvSpPr txBox="1"/>
          <p:nvPr>
            <p:ph idx="1" type="body"/>
          </p:nvPr>
        </p:nvSpPr>
        <p:spPr>
          <a:xfrm>
            <a:off x="914711" y="4416426"/>
            <a:ext cx="50286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50" spcFirstLastPara="1" rIns="93150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g2afac225ac8_0_40:notes"/>
          <p:cNvSpPr txBox="1"/>
          <p:nvPr>
            <p:ph idx="12" type="sldNum"/>
          </p:nvPr>
        </p:nvSpPr>
        <p:spPr>
          <a:xfrm>
            <a:off x="3885579" y="8831264"/>
            <a:ext cx="2972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50" spcFirstLastPara="1" rIns="93150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afac225ac8_0_59:notes"/>
          <p:cNvSpPr/>
          <p:nvPr>
            <p:ph idx="2" type="sldImg"/>
          </p:nvPr>
        </p:nvSpPr>
        <p:spPr>
          <a:xfrm>
            <a:off x="3302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1" name="Google Shape;71;g2afac225ac8_0_59:notes"/>
          <p:cNvSpPr txBox="1"/>
          <p:nvPr>
            <p:ph idx="1" type="body"/>
          </p:nvPr>
        </p:nvSpPr>
        <p:spPr>
          <a:xfrm>
            <a:off x="914711" y="4416426"/>
            <a:ext cx="50286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50" spcFirstLastPara="1" rIns="93150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g2afac225ac8_0_59:notes"/>
          <p:cNvSpPr txBox="1"/>
          <p:nvPr>
            <p:ph idx="12" type="sldNum"/>
          </p:nvPr>
        </p:nvSpPr>
        <p:spPr>
          <a:xfrm>
            <a:off x="3885579" y="8831264"/>
            <a:ext cx="2972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50" spcFirstLastPara="1" rIns="93150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afac225ac8_0_89:notes"/>
          <p:cNvSpPr/>
          <p:nvPr>
            <p:ph idx="2" type="sldImg"/>
          </p:nvPr>
        </p:nvSpPr>
        <p:spPr>
          <a:xfrm>
            <a:off x="3302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1" name="Google Shape;81;g2afac225ac8_0_89:notes"/>
          <p:cNvSpPr txBox="1"/>
          <p:nvPr>
            <p:ph idx="1" type="body"/>
          </p:nvPr>
        </p:nvSpPr>
        <p:spPr>
          <a:xfrm>
            <a:off x="914711" y="4416426"/>
            <a:ext cx="50286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50" spcFirstLastPara="1" rIns="93150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2afac225ac8_0_89:notes"/>
          <p:cNvSpPr txBox="1"/>
          <p:nvPr>
            <p:ph idx="12" type="sldNum"/>
          </p:nvPr>
        </p:nvSpPr>
        <p:spPr>
          <a:xfrm>
            <a:off x="3885579" y="8831264"/>
            <a:ext cx="2972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50" spcFirstLastPara="1" rIns="93150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afac225ac8_0_98:notes"/>
          <p:cNvSpPr/>
          <p:nvPr>
            <p:ph idx="2" type="sldImg"/>
          </p:nvPr>
        </p:nvSpPr>
        <p:spPr>
          <a:xfrm>
            <a:off x="3302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1" name="Google Shape;91;g2afac225ac8_0_98:notes"/>
          <p:cNvSpPr txBox="1"/>
          <p:nvPr>
            <p:ph idx="1" type="body"/>
          </p:nvPr>
        </p:nvSpPr>
        <p:spPr>
          <a:xfrm>
            <a:off x="914711" y="4416426"/>
            <a:ext cx="50286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50" spcFirstLastPara="1" rIns="93150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g2afac225ac8_0_98:notes"/>
          <p:cNvSpPr txBox="1"/>
          <p:nvPr>
            <p:ph idx="12" type="sldNum"/>
          </p:nvPr>
        </p:nvSpPr>
        <p:spPr>
          <a:xfrm>
            <a:off x="3885579" y="8831264"/>
            <a:ext cx="2972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50" spcFirstLastPara="1" rIns="93150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afac225ac8_0_109:notes"/>
          <p:cNvSpPr/>
          <p:nvPr>
            <p:ph idx="2" type="sldImg"/>
          </p:nvPr>
        </p:nvSpPr>
        <p:spPr>
          <a:xfrm>
            <a:off x="3302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0" name="Google Shape;100;g2afac225ac8_0_109:notes"/>
          <p:cNvSpPr txBox="1"/>
          <p:nvPr>
            <p:ph idx="1" type="body"/>
          </p:nvPr>
        </p:nvSpPr>
        <p:spPr>
          <a:xfrm>
            <a:off x="914711" y="4416426"/>
            <a:ext cx="50286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50" spcFirstLastPara="1" rIns="93150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2afac225ac8_0_109:notes"/>
          <p:cNvSpPr txBox="1"/>
          <p:nvPr>
            <p:ph idx="12" type="sldNum"/>
          </p:nvPr>
        </p:nvSpPr>
        <p:spPr>
          <a:xfrm>
            <a:off x="3885579" y="8831264"/>
            <a:ext cx="2972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50" spcFirstLastPara="1" rIns="93150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afac225ac8_0_132:notes"/>
          <p:cNvSpPr/>
          <p:nvPr>
            <p:ph idx="2" type="sldImg"/>
          </p:nvPr>
        </p:nvSpPr>
        <p:spPr>
          <a:xfrm>
            <a:off x="3302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7" name="Google Shape;117;g2afac225ac8_0_132:notes"/>
          <p:cNvSpPr txBox="1"/>
          <p:nvPr>
            <p:ph idx="1" type="body"/>
          </p:nvPr>
        </p:nvSpPr>
        <p:spPr>
          <a:xfrm>
            <a:off x="914711" y="4416426"/>
            <a:ext cx="50286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50" spcFirstLastPara="1" rIns="93150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g2afac225ac8_0_132:notes"/>
          <p:cNvSpPr txBox="1"/>
          <p:nvPr>
            <p:ph idx="12" type="sldNum"/>
          </p:nvPr>
        </p:nvSpPr>
        <p:spPr>
          <a:xfrm>
            <a:off x="3885579" y="8831264"/>
            <a:ext cx="2972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50" spcFirstLastPara="1" rIns="93150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afac225ac8_0_150:notes"/>
          <p:cNvSpPr/>
          <p:nvPr>
            <p:ph idx="2" type="sldImg"/>
          </p:nvPr>
        </p:nvSpPr>
        <p:spPr>
          <a:xfrm>
            <a:off x="3302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1" name="Google Shape;131;g2afac225ac8_0_150:notes"/>
          <p:cNvSpPr txBox="1"/>
          <p:nvPr>
            <p:ph idx="1" type="body"/>
          </p:nvPr>
        </p:nvSpPr>
        <p:spPr>
          <a:xfrm>
            <a:off x="914711" y="4416426"/>
            <a:ext cx="50286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50" spcFirstLastPara="1" rIns="93150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g2afac225ac8_0_150:notes"/>
          <p:cNvSpPr txBox="1"/>
          <p:nvPr>
            <p:ph idx="12" type="sldNum"/>
          </p:nvPr>
        </p:nvSpPr>
        <p:spPr>
          <a:xfrm>
            <a:off x="3885579" y="8831264"/>
            <a:ext cx="2972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50" spcFirstLastPara="1" rIns="93150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blank">
  <p:cSld name="BLANK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/>
          <p:nvPr/>
        </p:nvSpPr>
        <p:spPr>
          <a:xfrm>
            <a:off x="1555" y="-19050"/>
            <a:ext cx="9144000" cy="4385883"/>
          </a:xfrm>
          <a:prstGeom prst="rect">
            <a:avLst/>
          </a:prstGeom>
          <a:solidFill>
            <a:srgbClr val="1B3D6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5"/>
          <p:cNvSpPr txBox="1"/>
          <p:nvPr/>
        </p:nvSpPr>
        <p:spPr>
          <a:xfrm>
            <a:off x="0" y="2647950"/>
            <a:ext cx="9144000" cy="11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1600"/>
              <a:buFont typeface="Times"/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Author</a:t>
            </a:r>
            <a:endParaRPr/>
          </a:p>
          <a:p>
            <a:pPr indent="0" lvl="0" marL="0" marR="0" rtl="0" algn="ctr">
              <a:spcBef>
                <a:spcPts val="320"/>
              </a:spcBef>
              <a:spcAft>
                <a:spcPts val="0"/>
              </a:spcAft>
              <a:buClr>
                <a:srgbClr val="00529B"/>
              </a:buClr>
              <a:buSzPts val="1600"/>
              <a:buFont typeface="Times"/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Company/Organization</a:t>
            </a:r>
            <a:endParaRPr/>
          </a:p>
          <a:p>
            <a:pPr indent="0" lvl="0" marL="0" marR="0" rtl="0" algn="ctr">
              <a:spcBef>
                <a:spcPts val="320"/>
              </a:spcBef>
              <a:spcAft>
                <a:spcPts val="0"/>
              </a:spcAft>
              <a:buClr>
                <a:srgbClr val="00529B"/>
              </a:buClr>
              <a:buSzPts val="1600"/>
              <a:buFont typeface="Times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Conference Name, Conference Dates</a:t>
            </a:r>
            <a:endParaRPr/>
          </a:p>
          <a:p>
            <a:pPr indent="0" lvl="0" marL="0" marR="0" rtl="0" algn="ctr">
              <a:spcBef>
                <a:spcPts val="320"/>
              </a:spcBef>
              <a:spcAft>
                <a:spcPts val="0"/>
              </a:spcAft>
              <a:buClr>
                <a:srgbClr val="00529B"/>
              </a:buClr>
              <a:buSzPts val="1600"/>
              <a:buFont typeface="Times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Conference Location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00529B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2" name="Google Shape;22;p5"/>
          <p:cNvSpPr txBox="1"/>
          <p:nvPr/>
        </p:nvSpPr>
        <p:spPr>
          <a:xfrm>
            <a:off x="0" y="742950"/>
            <a:ext cx="91440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Presentation Title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228600" y="144198"/>
            <a:ext cx="8686800" cy="51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elvetica Neue"/>
              <a:buNone/>
              <a:defRPr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230886" y="1123950"/>
            <a:ext cx="8686800" cy="3363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rgbClr val="1B3D6C"/>
              </a:buClr>
              <a:buSzPts val="2400"/>
              <a:buFont typeface="Noto Sans Symbols"/>
              <a:buChar char="⮚"/>
              <a:defRPr/>
            </a:lvl1pPr>
            <a:lvl2pPr indent="-361950" lvl="1" marL="914400" algn="l">
              <a:spcBef>
                <a:spcPts val="420"/>
              </a:spcBef>
              <a:spcAft>
                <a:spcPts val="0"/>
              </a:spcAft>
              <a:buClr>
                <a:srgbClr val="1B3D6C"/>
              </a:buClr>
              <a:buSzPts val="2100"/>
              <a:buFont typeface="Noto Sans Symbols"/>
              <a:buChar char="⮚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rgbClr val="1B3D6C"/>
              </a:buClr>
              <a:buSzPts val="1800"/>
              <a:buFont typeface="Noto Sans Symbols"/>
              <a:buChar char="⮚"/>
              <a:defRPr/>
            </a:lvl3pPr>
            <a:lvl4pPr indent="-323850" lvl="3" marL="1828800" algn="l">
              <a:spcBef>
                <a:spcPts val="300"/>
              </a:spcBef>
              <a:spcAft>
                <a:spcPts val="0"/>
              </a:spcAft>
              <a:buClr>
                <a:srgbClr val="1B3D6C"/>
              </a:buClr>
              <a:buSzPts val="1500"/>
              <a:buFont typeface="Noto Sans Symbols"/>
              <a:buChar char="⮚"/>
              <a:defRPr/>
            </a:lvl4pPr>
            <a:lvl5pPr indent="-323850" lvl="4" marL="2286000" algn="l">
              <a:spcBef>
                <a:spcPts val="300"/>
              </a:spcBef>
              <a:spcAft>
                <a:spcPts val="0"/>
              </a:spcAft>
              <a:buClr>
                <a:srgbClr val="1B3D6C"/>
              </a:buClr>
              <a:buSzPts val="1500"/>
              <a:buFont typeface="Noto Sans Symbols"/>
              <a:buChar char="⮚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5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5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art and/or End slide" showMasterSp="0">
  <p:cSld name="Start and/or End slid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1714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/>
          <p:nvPr>
            <p:ph idx="1" type="body"/>
          </p:nvPr>
        </p:nvSpPr>
        <p:spPr>
          <a:xfrm>
            <a:off x="228600" y="1123950"/>
            <a:ext cx="3962400" cy="3371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algn="l">
              <a:spcBef>
                <a:spcPts val="420"/>
              </a:spcBef>
              <a:spcAft>
                <a:spcPts val="0"/>
              </a:spcAft>
              <a:buSzPts val="2100"/>
              <a:buChar char="⮚"/>
              <a:defRPr sz="21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⮚"/>
              <a:defRPr sz="1800"/>
            </a:lvl2pPr>
            <a:lvl3pPr indent="-323850" lvl="2" marL="1371600" algn="l">
              <a:spcBef>
                <a:spcPts val="300"/>
              </a:spcBef>
              <a:spcAft>
                <a:spcPts val="0"/>
              </a:spcAft>
              <a:buSzPts val="1500"/>
              <a:buChar char="⮚"/>
              <a:defRPr sz="1500"/>
            </a:lvl3pPr>
            <a:lvl4pPr indent="-314325" lvl="3" marL="1828800" algn="l">
              <a:spcBef>
                <a:spcPts val="270"/>
              </a:spcBef>
              <a:spcAft>
                <a:spcPts val="0"/>
              </a:spcAft>
              <a:buSzPts val="1350"/>
              <a:buChar char="⮚"/>
              <a:defRPr sz="1350"/>
            </a:lvl4pPr>
            <a:lvl5pPr indent="-314325" lvl="4" marL="2286000" algn="l">
              <a:spcBef>
                <a:spcPts val="270"/>
              </a:spcBef>
              <a:spcAft>
                <a:spcPts val="0"/>
              </a:spcAft>
              <a:buSzPts val="1350"/>
              <a:buChar char="⮚"/>
              <a:defRPr sz="1350"/>
            </a:lvl5pPr>
            <a:lvl6pPr indent="-314325" lvl="5" marL="27432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6pPr>
            <a:lvl7pPr indent="-314325" lvl="6" marL="32004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7pPr>
            <a:lvl8pPr indent="-314325" lvl="7" marL="3657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8pPr>
            <a:lvl9pPr indent="-314325" lvl="8" marL="41148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9pPr>
          </a:lstStyle>
          <a:p/>
        </p:txBody>
      </p:sp>
      <p:sp>
        <p:nvSpPr>
          <p:cNvPr id="33" name="Google Shape;33;p8"/>
          <p:cNvSpPr txBox="1"/>
          <p:nvPr>
            <p:ph idx="2" type="body"/>
          </p:nvPr>
        </p:nvSpPr>
        <p:spPr>
          <a:xfrm>
            <a:off x="4495800" y="1123950"/>
            <a:ext cx="4419600" cy="3371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algn="l">
              <a:spcBef>
                <a:spcPts val="420"/>
              </a:spcBef>
              <a:spcAft>
                <a:spcPts val="0"/>
              </a:spcAft>
              <a:buSzPts val="2100"/>
              <a:buChar char="⮚"/>
              <a:defRPr sz="21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⮚"/>
              <a:defRPr sz="1800"/>
            </a:lvl2pPr>
            <a:lvl3pPr indent="-323850" lvl="2" marL="1371600" algn="l">
              <a:spcBef>
                <a:spcPts val="300"/>
              </a:spcBef>
              <a:spcAft>
                <a:spcPts val="0"/>
              </a:spcAft>
              <a:buSzPts val="1500"/>
              <a:buChar char="⮚"/>
              <a:defRPr sz="1500"/>
            </a:lvl3pPr>
            <a:lvl4pPr indent="-314325" lvl="3" marL="1828800" algn="l">
              <a:spcBef>
                <a:spcPts val="270"/>
              </a:spcBef>
              <a:spcAft>
                <a:spcPts val="0"/>
              </a:spcAft>
              <a:buSzPts val="1350"/>
              <a:buChar char="⮚"/>
              <a:defRPr sz="1350"/>
            </a:lvl4pPr>
            <a:lvl5pPr indent="-314325" lvl="4" marL="2286000" algn="l">
              <a:spcBef>
                <a:spcPts val="270"/>
              </a:spcBef>
              <a:spcAft>
                <a:spcPts val="0"/>
              </a:spcAft>
              <a:buSzPts val="1350"/>
              <a:buChar char="⮚"/>
              <a:defRPr sz="1350"/>
            </a:lvl5pPr>
            <a:lvl6pPr indent="-314325" lvl="5" marL="27432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6pPr>
            <a:lvl7pPr indent="-314325" lvl="6" marL="32004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7pPr>
            <a:lvl8pPr indent="-314325" lvl="7" marL="36576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8pPr>
            <a:lvl9pPr indent="-314325" lvl="8" marL="411480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9pPr>
          </a:lstStyle>
          <a:p/>
        </p:txBody>
      </p:sp>
      <p:sp>
        <p:nvSpPr>
          <p:cNvPr id="34" name="Google Shape;34;p8"/>
          <p:cNvSpPr txBox="1"/>
          <p:nvPr>
            <p:ph idx="10" type="dt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5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1" type="ftr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5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" name="Google Shape;37;p8"/>
          <p:cNvSpPr txBox="1"/>
          <p:nvPr>
            <p:ph type="title"/>
          </p:nvPr>
        </p:nvSpPr>
        <p:spPr>
          <a:xfrm>
            <a:off x="228600" y="144198"/>
            <a:ext cx="8686800" cy="51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Helvetica Neue"/>
              <a:buNone/>
              <a:defRPr b="1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2286" y="19050"/>
            <a:ext cx="9141714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4"/>
          <p:cNvSpPr txBox="1"/>
          <p:nvPr>
            <p:ph idx="1" type="body"/>
          </p:nvPr>
        </p:nvSpPr>
        <p:spPr>
          <a:xfrm>
            <a:off x="230886" y="1123950"/>
            <a:ext cx="8686800" cy="3363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1B3D6C"/>
              </a:buClr>
              <a:buSzPts val="2400"/>
              <a:buFont typeface="Noto Sans Symbols"/>
              <a:buChar char="⮚"/>
              <a:defRPr b="0" i="0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61950" lvl="1" marL="914400" marR="0" rtl="0" algn="l">
              <a:spcBef>
                <a:spcPts val="420"/>
              </a:spcBef>
              <a:spcAft>
                <a:spcPts val="0"/>
              </a:spcAft>
              <a:buClr>
                <a:srgbClr val="1B3D6C"/>
              </a:buClr>
              <a:buSzPts val="2100"/>
              <a:buFont typeface="Noto Sans Symbols"/>
              <a:buChar char="⮚"/>
              <a:defRPr b="0" i="0" sz="21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1B3D6C"/>
              </a:buClr>
              <a:buSzPts val="1800"/>
              <a:buFont typeface="Noto Sans Symbols"/>
              <a:buChar char="⮚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23850" lvl="3" marL="1828800" marR="0" rtl="0" algn="l">
              <a:spcBef>
                <a:spcPts val="300"/>
              </a:spcBef>
              <a:spcAft>
                <a:spcPts val="0"/>
              </a:spcAft>
              <a:buClr>
                <a:srgbClr val="1B3D6C"/>
              </a:buClr>
              <a:buSzPts val="1500"/>
              <a:buFont typeface="Noto Sans Symbols"/>
              <a:buChar char="⮚"/>
              <a:defRPr b="0" i="0" sz="15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23850" lvl="4" marL="2286000" marR="0" rtl="0" algn="l">
              <a:spcBef>
                <a:spcPts val="300"/>
              </a:spcBef>
              <a:spcAft>
                <a:spcPts val="0"/>
              </a:spcAft>
              <a:buClr>
                <a:srgbClr val="1B3D6C"/>
              </a:buClr>
              <a:buSzPts val="1500"/>
              <a:buFont typeface="Noto Sans Symbols"/>
              <a:buChar char="⮚"/>
              <a:defRPr b="0" i="0" sz="15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2385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"/>
              <a:buChar char="•"/>
              <a:defRPr b="0" i="0" sz="15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-323850" lvl="6" marL="32004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"/>
              <a:buChar char="•"/>
              <a:defRPr b="0" i="0" sz="15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-32385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"/>
              <a:buChar char="•"/>
              <a:defRPr b="0" i="0" sz="15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-323850" lvl="8" marL="41148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"/>
              <a:buChar char="•"/>
              <a:defRPr b="0" i="0" sz="15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12" name="Google Shape;12;p4"/>
          <p:cNvSpPr/>
          <p:nvPr/>
        </p:nvSpPr>
        <p:spPr>
          <a:xfrm>
            <a:off x="1181100" y="4572000"/>
            <a:ext cx="19050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4"/>
          <p:cNvSpPr/>
          <p:nvPr/>
        </p:nvSpPr>
        <p:spPr>
          <a:xfrm>
            <a:off x="3181350" y="4572000"/>
            <a:ext cx="2895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" name="Google Shape;17;p4"/>
          <p:cNvSpPr/>
          <p:nvPr/>
        </p:nvSpPr>
        <p:spPr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4"/>
          <p:cNvSpPr txBox="1"/>
          <p:nvPr>
            <p:ph type="title"/>
          </p:nvPr>
        </p:nvSpPr>
        <p:spPr>
          <a:xfrm>
            <a:off x="228600" y="144198"/>
            <a:ext cx="8686800" cy="51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"/>
          <p:cNvSpPr/>
          <p:nvPr/>
        </p:nvSpPr>
        <p:spPr>
          <a:xfrm>
            <a:off x="0" y="0"/>
            <a:ext cx="9144000" cy="4400700"/>
          </a:xfrm>
          <a:prstGeom prst="rect">
            <a:avLst/>
          </a:prstGeom>
          <a:solidFill>
            <a:srgbClr val="1B3D6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"/>
          <p:cNvSpPr txBox="1"/>
          <p:nvPr/>
        </p:nvSpPr>
        <p:spPr>
          <a:xfrm>
            <a:off x="0" y="2019300"/>
            <a:ext cx="9144000" cy="183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529B"/>
              </a:buClr>
              <a:buSzPts val="1600"/>
              <a:buFont typeface="Times"/>
              <a:buNone/>
            </a:pPr>
            <a:r>
              <a:rPr b="1" lang="en-US" sz="1600">
                <a:solidFill>
                  <a:schemeClr val="lt1"/>
                </a:solidFill>
              </a:rPr>
              <a:t>Nathan D. Kim, Sanchir Erdenebat, Kyle Law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rgbClr val="00529B"/>
              </a:buClr>
              <a:buSzPts val="1600"/>
              <a:buFont typeface="Times"/>
              <a:buNone/>
            </a:pPr>
            <a:r>
              <a:rPr b="1" lang="en-US" sz="1600">
                <a:solidFill>
                  <a:schemeClr val="lt1"/>
                </a:solidFill>
              </a:rPr>
              <a:t>Propulsive Landers at Georgia Tech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rgbClr val="00529B"/>
              </a:buClr>
              <a:buSzPts val="1600"/>
              <a:buFont typeface="Times"/>
              <a:buNone/>
            </a:pPr>
            <a:r>
              <a:rPr lang="en-US" sz="1600">
                <a:solidFill>
                  <a:schemeClr val="lt1"/>
                </a:solidFill>
              </a:rPr>
              <a:t>2025 Region II Student Conference, 3-4</a:t>
            </a:r>
            <a:r>
              <a:rPr baseline="30000" lang="en-US" sz="1600">
                <a:solidFill>
                  <a:schemeClr val="lt1"/>
                </a:solidFill>
              </a:rPr>
              <a:t>th</a:t>
            </a:r>
            <a:r>
              <a:rPr lang="en-US" sz="1600">
                <a:solidFill>
                  <a:schemeClr val="lt1"/>
                </a:solidFill>
              </a:rPr>
              <a:t> April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rgbClr val="00529B"/>
              </a:buClr>
              <a:buSzPts val="1600"/>
              <a:buFont typeface="Times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rgbClr val="00529B"/>
              </a:buClr>
              <a:buSzPts val="1600"/>
              <a:buFont typeface="Times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Copyright © by </a:t>
            </a:r>
            <a:r>
              <a:rPr lang="en-US" sz="1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Propulsive Landers, Georgia Institute of Technology</a:t>
            </a:r>
            <a:r>
              <a:rPr b="0" i="0" lang="en-US" sz="1600" u="none" cap="none" strike="noStrike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. </a:t>
            </a:r>
            <a:br>
              <a:rPr b="0" i="0" lang="en-US" sz="16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0" i="0" lang="en-US" sz="1600" u="none" cap="none" strike="noStrik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Published by the American Institute of Aeronautics and Astronautics, Inc., with permission.</a:t>
            </a:r>
            <a:endParaRPr b="0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4" name="Google Shape;44;p1"/>
          <p:cNvSpPr txBox="1"/>
          <p:nvPr/>
        </p:nvSpPr>
        <p:spPr>
          <a:xfrm>
            <a:off x="0" y="619825"/>
            <a:ext cx="9144000" cy="11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</a:rPr>
              <a:t>Spline-Based Flight Path Planning and Following for Aerial Navigation</a:t>
            </a:r>
            <a:endParaRPr b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afac225ac8_0_158"/>
          <p:cNvSpPr txBox="1"/>
          <p:nvPr>
            <p:ph idx="1" type="body"/>
          </p:nvPr>
        </p:nvSpPr>
        <p:spPr>
          <a:xfrm>
            <a:off x="455325" y="1142700"/>
            <a:ext cx="8229600" cy="32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Validate the robustness and reliability through simulations then real flight</a:t>
            </a:r>
            <a:endParaRPr/>
          </a:p>
        </p:txBody>
      </p:sp>
      <p:sp>
        <p:nvSpPr>
          <p:cNvPr id="144" name="Google Shape;144;g2afac225ac8_0_158"/>
          <p:cNvSpPr txBox="1"/>
          <p:nvPr>
            <p:ph idx="12" type="sldNum"/>
          </p:nvPr>
        </p:nvSpPr>
        <p:spPr>
          <a:xfrm>
            <a:off x="228600" y="4572000"/>
            <a:ext cx="8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5" name="Google Shape;145;g2afac225ac8_0_158"/>
          <p:cNvSpPr/>
          <p:nvPr/>
        </p:nvSpPr>
        <p:spPr>
          <a:xfrm>
            <a:off x="0" y="0"/>
            <a:ext cx="9144000" cy="743100"/>
          </a:xfrm>
          <a:prstGeom prst="rect">
            <a:avLst/>
          </a:prstGeom>
          <a:solidFill>
            <a:srgbClr val="1B3D6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2afac225ac8_0_158"/>
          <p:cNvSpPr txBox="1"/>
          <p:nvPr/>
        </p:nvSpPr>
        <p:spPr>
          <a:xfrm>
            <a:off x="0" y="114300"/>
            <a:ext cx="91440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</a:rPr>
              <a:t>Future direction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afac225ac8_0_166"/>
          <p:cNvSpPr txBox="1"/>
          <p:nvPr>
            <p:ph idx="1" type="body"/>
          </p:nvPr>
        </p:nvSpPr>
        <p:spPr>
          <a:xfrm>
            <a:off x="455325" y="1142700"/>
            <a:ext cx="8229600" cy="32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We would like to thank </a:t>
            </a:r>
            <a:r>
              <a:rPr lang="en-US">
                <a:solidFill>
                  <a:srgbClr val="00529B"/>
                </a:solidFill>
              </a:rPr>
              <a:t>Anyi X. Lin</a:t>
            </a:r>
            <a:r>
              <a:rPr lang="en-US"/>
              <a:t>, our subteam lead, for his initial findings and continued mentorship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We would also like to express our gratitude to </a:t>
            </a:r>
            <a:r>
              <a:rPr lang="en-US">
                <a:solidFill>
                  <a:srgbClr val="00529B"/>
                </a:solidFill>
              </a:rPr>
              <a:t>Szu H. Chen</a:t>
            </a:r>
            <a:r>
              <a:rPr lang="en-US"/>
              <a:t>, our project lead, and </a:t>
            </a:r>
            <a:r>
              <a:rPr lang="en-US">
                <a:solidFill>
                  <a:srgbClr val="00529B"/>
                </a:solidFill>
              </a:rPr>
              <a:t>Propulsive Landers at Georgia Tech</a:t>
            </a:r>
            <a:r>
              <a:rPr lang="en-US"/>
              <a:t> for allowing us the opportunity to conduct research as a team</a:t>
            </a:r>
            <a:endParaRPr/>
          </a:p>
        </p:txBody>
      </p:sp>
      <p:sp>
        <p:nvSpPr>
          <p:cNvPr id="153" name="Google Shape;153;g2afac225ac8_0_166"/>
          <p:cNvSpPr txBox="1"/>
          <p:nvPr>
            <p:ph idx="12" type="sldNum"/>
          </p:nvPr>
        </p:nvSpPr>
        <p:spPr>
          <a:xfrm>
            <a:off x="228600" y="4572000"/>
            <a:ext cx="8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4" name="Google Shape;154;g2afac225ac8_0_166"/>
          <p:cNvSpPr/>
          <p:nvPr/>
        </p:nvSpPr>
        <p:spPr>
          <a:xfrm>
            <a:off x="0" y="0"/>
            <a:ext cx="9144000" cy="743100"/>
          </a:xfrm>
          <a:prstGeom prst="rect">
            <a:avLst/>
          </a:prstGeom>
          <a:solidFill>
            <a:srgbClr val="1B3D6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g2afac225ac8_0_166"/>
          <p:cNvSpPr txBox="1"/>
          <p:nvPr/>
        </p:nvSpPr>
        <p:spPr>
          <a:xfrm>
            <a:off x="0" y="114300"/>
            <a:ext cx="91440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</a:rPr>
              <a:t>Acknowledgements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33da7a96c3e_0_0"/>
          <p:cNvSpPr txBox="1"/>
          <p:nvPr>
            <p:ph idx="1" type="body"/>
          </p:nvPr>
        </p:nvSpPr>
        <p:spPr>
          <a:xfrm>
            <a:off x="455325" y="914100"/>
            <a:ext cx="5073900" cy="32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How to get from </a:t>
            </a:r>
            <a:r>
              <a:rPr lang="en-US"/>
              <a:t>point “A” to point “B”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Physical limitations change what is “feasible”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In the context of a 50 meter vertical </a:t>
            </a:r>
            <a:r>
              <a:rPr lang="en-US"/>
              <a:t>hop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External forces can cause deviations in our desired path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Works as a corrective algorithm</a:t>
            </a:r>
            <a:endParaRPr/>
          </a:p>
        </p:txBody>
      </p:sp>
      <p:sp>
        <p:nvSpPr>
          <p:cNvPr id="51" name="Google Shape;51;g33da7a96c3e_0_0"/>
          <p:cNvSpPr txBox="1"/>
          <p:nvPr>
            <p:ph idx="12" type="sldNum"/>
          </p:nvPr>
        </p:nvSpPr>
        <p:spPr>
          <a:xfrm>
            <a:off x="228600" y="4572000"/>
            <a:ext cx="8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2" name="Google Shape;52;g33da7a96c3e_0_0"/>
          <p:cNvSpPr/>
          <p:nvPr/>
        </p:nvSpPr>
        <p:spPr>
          <a:xfrm>
            <a:off x="0" y="0"/>
            <a:ext cx="9144000" cy="743100"/>
          </a:xfrm>
          <a:prstGeom prst="rect">
            <a:avLst/>
          </a:prstGeom>
          <a:solidFill>
            <a:srgbClr val="1B3D6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g33da7a96c3e_0_0"/>
          <p:cNvSpPr txBox="1"/>
          <p:nvPr/>
        </p:nvSpPr>
        <p:spPr>
          <a:xfrm>
            <a:off x="0" y="114300"/>
            <a:ext cx="91440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</a:rPr>
              <a:t>Motivation for path planning</a:t>
            </a:r>
            <a:endParaRPr/>
          </a:p>
        </p:txBody>
      </p:sp>
      <p:pic>
        <p:nvPicPr>
          <p:cNvPr id="54" name="Google Shape;54;g33da7a96c3e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 rot="-69951">
            <a:off x="7027719" y="3745846"/>
            <a:ext cx="930052" cy="816692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g33da7a96c3e_0_0"/>
          <p:cNvSpPr/>
          <p:nvPr/>
        </p:nvSpPr>
        <p:spPr>
          <a:xfrm>
            <a:off x="5756574" y="1142700"/>
            <a:ext cx="456000" cy="394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0529B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56" name="Google Shape;56;g33da7a96c3e_0_0"/>
          <p:cNvCxnSpPr>
            <a:endCxn id="54" idx="0"/>
          </p:cNvCxnSpPr>
          <p:nvPr/>
        </p:nvCxnSpPr>
        <p:spPr>
          <a:xfrm>
            <a:off x="5991545" y="1459246"/>
            <a:ext cx="1501200" cy="2286600"/>
          </a:xfrm>
          <a:prstGeom prst="straightConnector1">
            <a:avLst/>
          </a:prstGeom>
          <a:noFill/>
          <a:ln cap="flat" cmpd="sng" w="19050">
            <a:solidFill>
              <a:srgbClr val="9900FF"/>
            </a:solidFill>
            <a:prstDash val="lgDash"/>
            <a:round/>
            <a:headEnd len="med" w="med" type="none"/>
            <a:tailEnd len="med" w="med" type="none"/>
          </a:ln>
        </p:spPr>
      </p:cxnSp>
      <p:cxnSp>
        <p:nvCxnSpPr>
          <p:cNvPr id="57" name="Google Shape;57;g33da7a96c3e_0_0"/>
          <p:cNvCxnSpPr>
            <a:endCxn id="54" idx="0"/>
          </p:cNvCxnSpPr>
          <p:nvPr/>
        </p:nvCxnSpPr>
        <p:spPr>
          <a:xfrm flipH="1" rot="-5400000">
            <a:off x="5601545" y="1854646"/>
            <a:ext cx="2286600" cy="1495800"/>
          </a:xfrm>
          <a:prstGeom prst="curvedConnector3">
            <a:avLst>
              <a:gd fmla="val 49793" name="adj1"/>
            </a:avLst>
          </a:prstGeom>
          <a:noFill/>
          <a:ln cap="flat" cmpd="sng" w="19050">
            <a:solidFill>
              <a:srgbClr val="0000FF"/>
            </a:solidFill>
            <a:prstDash val="lgDash"/>
            <a:round/>
            <a:headEnd len="med" w="med" type="none"/>
            <a:tailEnd len="med" w="med" type="none"/>
          </a:ln>
        </p:spPr>
      </p:cxnSp>
      <p:cxnSp>
        <p:nvCxnSpPr>
          <p:cNvPr id="58" name="Google Shape;58;g33da7a96c3e_0_0"/>
          <p:cNvCxnSpPr>
            <a:stCxn id="54" idx="0"/>
          </p:cNvCxnSpPr>
          <p:nvPr/>
        </p:nvCxnSpPr>
        <p:spPr>
          <a:xfrm flipH="1" rot="5400000">
            <a:off x="5593745" y="1846846"/>
            <a:ext cx="2296800" cy="1501200"/>
          </a:xfrm>
          <a:prstGeom prst="curvedConnector3">
            <a:avLst>
              <a:gd fmla="val 17930" name="adj1"/>
            </a:avLst>
          </a:prstGeom>
          <a:noFill/>
          <a:ln cap="flat" cmpd="sng" w="19050">
            <a:solidFill>
              <a:srgbClr val="FF9900"/>
            </a:solidFill>
            <a:prstDash val="lgDash"/>
            <a:round/>
            <a:headEnd len="med" w="med" type="none"/>
            <a:tailEnd len="med" w="med" type="none"/>
          </a:ln>
        </p:spPr>
      </p:cxnSp>
      <p:cxnSp>
        <p:nvCxnSpPr>
          <p:cNvPr id="59" name="Google Shape;59;g33da7a96c3e_0_0"/>
          <p:cNvCxnSpPr>
            <a:stCxn id="54" idx="0"/>
          </p:cNvCxnSpPr>
          <p:nvPr/>
        </p:nvCxnSpPr>
        <p:spPr>
          <a:xfrm flipH="1" rot="5400000">
            <a:off x="5593895" y="1846996"/>
            <a:ext cx="2296500" cy="1501200"/>
          </a:xfrm>
          <a:prstGeom prst="curvedConnector3">
            <a:avLst>
              <a:gd fmla="val 73762" name="adj1"/>
            </a:avLst>
          </a:prstGeom>
          <a:noFill/>
          <a:ln cap="flat" cmpd="sng" w="19050">
            <a:solidFill>
              <a:srgbClr val="FF0000"/>
            </a:solidFill>
            <a:prstDash val="lgDash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afac225ac8_0_40"/>
          <p:cNvSpPr txBox="1"/>
          <p:nvPr>
            <p:ph idx="1" type="body"/>
          </p:nvPr>
        </p:nvSpPr>
        <p:spPr>
          <a:xfrm>
            <a:off x="455325" y="1142700"/>
            <a:ext cx="4116600" cy="32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Constraints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Maximum thrust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Minimum thrust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Maximum velocity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Current state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Maximum tilt</a:t>
            </a:r>
            <a:endParaRPr/>
          </a:p>
        </p:txBody>
      </p:sp>
      <p:sp>
        <p:nvSpPr>
          <p:cNvPr id="66" name="Google Shape;66;g2afac225ac8_0_40"/>
          <p:cNvSpPr txBox="1"/>
          <p:nvPr>
            <p:ph idx="12" type="sldNum"/>
          </p:nvPr>
        </p:nvSpPr>
        <p:spPr>
          <a:xfrm>
            <a:off x="228600" y="4572000"/>
            <a:ext cx="8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" name="Google Shape;67;g2afac225ac8_0_40"/>
          <p:cNvSpPr/>
          <p:nvPr/>
        </p:nvSpPr>
        <p:spPr>
          <a:xfrm>
            <a:off x="0" y="0"/>
            <a:ext cx="9144000" cy="743100"/>
          </a:xfrm>
          <a:prstGeom prst="rect">
            <a:avLst/>
          </a:prstGeom>
          <a:solidFill>
            <a:srgbClr val="1B3D6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g2afac225ac8_0_40"/>
          <p:cNvSpPr txBox="1"/>
          <p:nvPr/>
        </p:nvSpPr>
        <p:spPr>
          <a:xfrm>
            <a:off x="0" y="114300"/>
            <a:ext cx="91440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</a:rPr>
              <a:t>Limitations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afac225ac8_0_59"/>
          <p:cNvSpPr txBox="1"/>
          <p:nvPr>
            <p:ph idx="1" type="body"/>
          </p:nvPr>
        </p:nvSpPr>
        <p:spPr>
          <a:xfrm>
            <a:off x="455325" y="1142700"/>
            <a:ext cx="4116600" cy="32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3</a:t>
            </a:r>
            <a:r>
              <a:rPr baseline="30000" lang="en-US"/>
              <a:t>rd</a:t>
            </a:r>
            <a:r>
              <a:rPr lang="en-US"/>
              <a:t> degree interpolation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Smooth and continuous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Requires: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Starting position	(</a:t>
            </a:r>
            <a:r>
              <a:rPr i="1" lang="en-US"/>
              <a:t>p</a:t>
            </a:r>
            <a:r>
              <a:rPr baseline="-25000" i="1" lang="en-US"/>
              <a:t>0</a:t>
            </a:r>
            <a:r>
              <a:rPr lang="en-US"/>
              <a:t>)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Ending position	(</a:t>
            </a:r>
            <a:r>
              <a:rPr i="1" lang="en-US"/>
              <a:t>p</a:t>
            </a:r>
            <a:r>
              <a:rPr baseline="-25000" i="1" lang="en-US"/>
              <a:t>1</a:t>
            </a:r>
            <a:r>
              <a:rPr lang="en-US"/>
              <a:t>)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Starting tangent	(</a:t>
            </a:r>
            <a:r>
              <a:rPr i="1" lang="en-US"/>
              <a:t>v</a:t>
            </a:r>
            <a:r>
              <a:rPr baseline="-25000" i="1" lang="en-US"/>
              <a:t>0</a:t>
            </a:r>
            <a:r>
              <a:rPr lang="en-US"/>
              <a:t>)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Ending tangent		(</a:t>
            </a:r>
            <a:r>
              <a:rPr i="1" lang="en-US"/>
              <a:t>v</a:t>
            </a:r>
            <a:r>
              <a:rPr baseline="-25000" i="1" lang="en-US"/>
              <a:t>1</a:t>
            </a:r>
            <a:r>
              <a:rPr lang="en-US"/>
              <a:t>)</a:t>
            </a:r>
            <a:endParaRPr/>
          </a:p>
        </p:txBody>
      </p:sp>
      <p:sp>
        <p:nvSpPr>
          <p:cNvPr id="75" name="Google Shape;75;g2afac225ac8_0_59"/>
          <p:cNvSpPr txBox="1"/>
          <p:nvPr>
            <p:ph idx="12" type="sldNum"/>
          </p:nvPr>
        </p:nvSpPr>
        <p:spPr>
          <a:xfrm>
            <a:off x="228600" y="4572000"/>
            <a:ext cx="8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g2afac225ac8_0_59"/>
          <p:cNvSpPr/>
          <p:nvPr/>
        </p:nvSpPr>
        <p:spPr>
          <a:xfrm>
            <a:off x="0" y="0"/>
            <a:ext cx="9144000" cy="743100"/>
          </a:xfrm>
          <a:prstGeom prst="rect">
            <a:avLst/>
          </a:prstGeom>
          <a:solidFill>
            <a:srgbClr val="1B3D6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2afac225ac8_0_59"/>
          <p:cNvSpPr txBox="1"/>
          <p:nvPr/>
        </p:nvSpPr>
        <p:spPr>
          <a:xfrm>
            <a:off x="0" y="114300"/>
            <a:ext cx="91440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</a:rPr>
              <a:t>Hermite splines</a:t>
            </a:r>
            <a:endParaRPr/>
          </a:p>
        </p:txBody>
      </p:sp>
      <p:sp>
        <p:nvSpPr>
          <p:cNvPr id="78" name="Google Shape;78;g2afac225ac8_0_59"/>
          <p:cNvSpPr txBox="1"/>
          <p:nvPr>
            <p:ph idx="1" type="body"/>
          </p:nvPr>
        </p:nvSpPr>
        <p:spPr>
          <a:xfrm>
            <a:off x="4571925" y="1142700"/>
            <a:ext cx="4116600" cy="32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/>
              <a:t>H(t)</a:t>
            </a:r>
            <a:r>
              <a:rPr lang="en-US"/>
              <a:t> =	  </a:t>
            </a:r>
            <a:r>
              <a:rPr lang="en-US"/>
              <a:t> </a:t>
            </a:r>
            <a:r>
              <a:rPr i="1" lang="en-US"/>
              <a:t>p</a:t>
            </a:r>
            <a:r>
              <a:rPr baseline="-25000" i="1" lang="en-US"/>
              <a:t>0</a:t>
            </a:r>
            <a:r>
              <a:rPr lang="en-US"/>
              <a:t>*(</a:t>
            </a:r>
            <a:r>
              <a:rPr lang="en-US"/>
              <a:t>2t</a:t>
            </a:r>
            <a:r>
              <a:rPr baseline="30000" lang="en-US"/>
              <a:t>3</a:t>
            </a:r>
            <a:r>
              <a:rPr lang="en-US"/>
              <a:t>-3t</a:t>
            </a:r>
            <a:r>
              <a:rPr baseline="30000" lang="en-US"/>
              <a:t>2</a:t>
            </a:r>
            <a:r>
              <a:rPr lang="en-US"/>
              <a:t>+1)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	+ </a:t>
            </a:r>
            <a:r>
              <a:rPr i="1" lang="en-US"/>
              <a:t>v</a:t>
            </a:r>
            <a:r>
              <a:rPr baseline="-25000" i="1" lang="en-US"/>
              <a:t>0</a:t>
            </a:r>
            <a:r>
              <a:rPr lang="en-US"/>
              <a:t>*(t</a:t>
            </a:r>
            <a:r>
              <a:rPr baseline="30000" lang="en-US"/>
              <a:t>3</a:t>
            </a:r>
            <a:r>
              <a:rPr lang="en-US"/>
              <a:t>-2t</a:t>
            </a:r>
            <a:r>
              <a:rPr baseline="30000" lang="en-US"/>
              <a:t>2</a:t>
            </a:r>
            <a:r>
              <a:rPr lang="en-US"/>
              <a:t>+t)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	+ </a:t>
            </a:r>
            <a:r>
              <a:rPr i="1" lang="en-US"/>
              <a:t>p</a:t>
            </a:r>
            <a:r>
              <a:rPr baseline="-25000" i="1" lang="en-US"/>
              <a:t>1</a:t>
            </a:r>
            <a:r>
              <a:rPr lang="en-US"/>
              <a:t>*(-2t</a:t>
            </a:r>
            <a:r>
              <a:rPr baseline="30000" lang="en-US"/>
              <a:t>3</a:t>
            </a:r>
            <a:r>
              <a:rPr lang="en-US"/>
              <a:t>+3t</a:t>
            </a:r>
            <a:r>
              <a:rPr baseline="30000" lang="en-US"/>
              <a:t>2</a:t>
            </a:r>
            <a:r>
              <a:rPr lang="en-US"/>
              <a:t>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	+ </a:t>
            </a:r>
            <a:r>
              <a:rPr i="1" lang="en-US"/>
              <a:t>v</a:t>
            </a:r>
            <a:r>
              <a:rPr baseline="-25000" i="1" lang="en-US"/>
              <a:t>1</a:t>
            </a:r>
            <a:r>
              <a:rPr lang="en-US"/>
              <a:t>*(t</a:t>
            </a:r>
            <a:r>
              <a:rPr baseline="30000" lang="en-US"/>
              <a:t>3</a:t>
            </a:r>
            <a:r>
              <a:rPr lang="en-US"/>
              <a:t>-t</a:t>
            </a:r>
            <a:r>
              <a:rPr baseline="30000" lang="en-US"/>
              <a:t>2</a:t>
            </a:r>
            <a:r>
              <a:rPr lang="en-US"/>
              <a:t>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afac225ac8_0_89"/>
          <p:cNvSpPr txBox="1"/>
          <p:nvPr>
            <p:ph idx="1" type="body"/>
          </p:nvPr>
        </p:nvSpPr>
        <p:spPr>
          <a:xfrm>
            <a:off x="455325" y="1142700"/>
            <a:ext cx="4116600" cy="32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3</a:t>
            </a:r>
            <a:r>
              <a:rPr baseline="30000" lang="en-US"/>
              <a:t>rd</a:t>
            </a:r>
            <a:r>
              <a:rPr lang="en-US"/>
              <a:t> degree interpolation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Smooth and continuous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Requires: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Starting position	(</a:t>
            </a:r>
            <a:r>
              <a:rPr i="1" lang="en-US"/>
              <a:t>p</a:t>
            </a:r>
            <a:r>
              <a:rPr baseline="-25000" i="1" lang="en-US"/>
              <a:t>0</a:t>
            </a:r>
            <a:r>
              <a:rPr lang="en-US"/>
              <a:t>)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1</a:t>
            </a:r>
            <a:r>
              <a:rPr baseline="30000" lang="en-US"/>
              <a:t>st</a:t>
            </a:r>
            <a:r>
              <a:rPr lang="en-US"/>
              <a:t> control point</a:t>
            </a:r>
            <a:r>
              <a:rPr lang="en-US"/>
              <a:t>	(</a:t>
            </a:r>
            <a:r>
              <a:rPr i="1" lang="en-US"/>
              <a:t>c</a:t>
            </a:r>
            <a:r>
              <a:rPr baseline="-25000" i="1" lang="en-US"/>
              <a:t>0</a:t>
            </a:r>
            <a:r>
              <a:rPr lang="en-US"/>
              <a:t>)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2</a:t>
            </a:r>
            <a:r>
              <a:rPr baseline="30000" lang="en-US"/>
              <a:t>nd</a:t>
            </a:r>
            <a:r>
              <a:rPr lang="en-US"/>
              <a:t> control point	(</a:t>
            </a:r>
            <a:r>
              <a:rPr i="1" lang="en-US"/>
              <a:t>c</a:t>
            </a:r>
            <a:r>
              <a:rPr baseline="-25000" i="1" lang="en-US"/>
              <a:t>1</a:t>
            </a:r>
            <a:r>
              <a:rPr lang="en-US"/>
              <a:t>)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Ending position	(</a:t>
            </a:r>
            <a:r>
              <a:rPr i="1" lang="en-US"/>
              <a:t>p</a:t>
            </a:r>
            <a:r>
              <a:rPr baseline="-25000" i="1" lang="en-US"/>
              <a:t>1</a:t>
            </a:r>
            <a:r>
              <a:rPr lang="en-US"/>
              <a:t>)</a:t>
            </a:r>
            <a:endParaRPr/>
          </a:p>
        </p:txBody>
      </p:sp>
      <p:sp>
        <p:nvSpPr>
          <p:cNvPr id="85" name="Google Shape;85;g2afac225ac8_0_89"/>
          <p:cNvSpPr txBox="1"/>
          <p:nvPr>
            <p:ph idx="12" type="sldNum"/>
          </p:nvPr>
        </p:nvSpPr>
        <p:spPr>
          <a:xfrm>
            <a:off x="228600" y="4572000"/>
            <a:ext cx="8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6" name="Google Shape;86;g2afac225ac8_0_89"/>
          <p:cNvSpPr/>
          <p:nvPr/>
        </p:nvSpPr>
        <p:spPr>
          <a:xfrm>
            <a:off x="0" y="0"/>
            <a:ext cx="9144000" cy="743100"/>
          </a:xfrm>
          <a:prstGeom prst="rect">
            <a:avLst/>
          </a:prstGeom>
          <a:solidFill>
            <a:srgbClr val="1B3D6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2afac225ac8_0_89"/>
          <p:cNvSpPr txBox="1"/>
          <p:nvPr/>
        </p:nvSpPr>
        <p:spPr>
          <a:xfrm>
            <a:off x="0" y="114300"/>
            <a:ext cx="91440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</a:rPr>
              <a:t>Bézier </a:t>
            </a:r>
            <a:r>
              <a:rPr b="1" lang="en-US" sz="2400">
                <a:solidFill>
                  <a:schemeClr val="lt1"/>
                </a:solidFill>
              </a:rPr>
              <a:t>splines</a:t>
            </a:r>
            <a:endParaRPr/>
          </a:p>
        </p:txBody>
      </p:sp>
      <p:sp>
        <p:nvSpPr>
          <p:cNvPr id="88" name="Google Shape;88;g2afac225ac8_0_89"/>
          <p:cNvSpPr txBox="1"/>
          <p:nvPr>
            <p:ph idx="1" type="body"/>
          </p:nvPr>
        </p:nvSpPr>
        <p:spPr>
          <a:xfrm>
            <a:off x="4571925" y="1142700"/>
            <a:ext cx="4116600" cy="32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US"/>
              <a:t>B</a:t>
            </a:r>
            <a:r>
              <a:rPr i="1" lang="en-US"/>
              <a:t>(t)</a:t>
            </a:r>
            <a:r>
              <a:rPr lang="en-US"/>
              <a:t> =	   </a:t>
            </a:r>
            <a:r>
              <a:rPr i="1" lang="en-US"/>
              <a:t>p</a:t>
            </a:r>
            <a:r>
              <a:rPr baseline="-25000" i="1" lang="en-US"/>
              <a:t>0</a:t>
            </a:r>
            <a:r>
              <a:rPr lang="en-US"/>
              <a:t>*(1-t)</a:t>
            </a:r>
            <a:r>
              <a:rPr baseline="30000" lang="en-US"/>
              <a:t>3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		+ </a:t>
            </a:r>
            <a:r>
              <a:rPr i="1" lang="en-US"/>
              <a:t>c</a:t>
            </a:r>
            <a:r>
              <a:rPr baseline="-25000" i="1" lang="en-US"/>
              <a:t>0</a:t>
            </a:r>
            <a:r>
              <a:rPr lang="en-US"/>
              <a:t>*3t(1-t)</a:t>
            </a:r>
            <a:r>
              <a:rPr baseline="30000" lang="en-US"/>
              <a:t>2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		+ </a:t>
            </a:r>
            <a:r>
              <a:rPr i="1" lang="en-US"/>
              <a:t>c</a:t>
            </a:r>
            <a:r>
              <a:rPr baseline="-25000" i="1" lang="en-US"/>
              <a:t>1</a:t>
            </a:r>
            <a:r>
              <a:rPr lang="en-US"/>
              <a:t>*3t</a:t>
            </a:r>
            <a:r>
              <a:rPr baseline="30000" lang="en-US"/>
              <a:t>2</a:t>
            </a:r>
            <a:r>
              <a:rPr lang="en-US"/>
              <a:t>(1-t)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		+ </a:t>
            </a:r>
            <a:r>
              <a:rPr i="1" lang="en-US"/>
              <a:t>p</a:t>
            </a:r>
            <a:r>
              <a:rPr baseline="-25000" i="1" lang="en-US"/>
              <a:t>1</a:t>
            </a:r>
            <a:r>
              <a:rPr lang="en-US"/>
              <a:t>*t</a:t>
            </a:r>
            <a:r>
              <a:rPr baseline="30000" lang="en-US"/>
              <a:t>3</a:t>
            </a:r>
            <a:endParaRPr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afac225ac8_0_98"/>
          <p:cNvSpPr txBox="1"/>
          <p:nvPr>
            <p:ph idx="1" type="body"/>
          </p:nvPr>
        </p:nvSpPr>
        <p:spPr>
          <a:xfrm>
            <a:off x="455325" y="1142700"/>
            <a:ext cx="8229600" cy="32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Hermite splines account for initial conditions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Hermite splines requires 8 terms raised to a power, Bézier splines require 4 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Can get an equivalent Bézier curve with: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i="1" lang="en-US"/>
              <a:t>c</a:t>
            </a:r>
            <a:r>
              <a:rPr baseline="-25000" i="1" lang="en-US"/>
              <a:t>0</a:t>
            </a:r>
            <a:r>
              <a:rPr lang="en-US"/>
              <a:t>=</a:t>
            </a:r>
            <a:r>
              <a:rPr i="1" lang="en-US"/>
              <a:t>p</a:t>
            </a:r>
            <a:r>
              <a:rPr baseline="-25000" i="1" lang="en-US"/>
              <a:t>0</a:t>
            </a:r>
            <a:r>
              <a:rPr lang="en-US"/>
              <a:t>+(⅓)</a:t>
            </a:r>
            <a:r>
              <a:rPr i="1" lang="en-US"/>
              <a:t>v</a:t>
            </a:r>
            <a:r>
              <a:rPr baseline="-25000" i="1" lang="en-US"/>
              <a:t>0</a:t>
            </a:r>
            <a:r>
              <a:rPr lang="en-US"/>
              <a:t> 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i="1" lang="en-US"/>
              <a:t>c</a:t>
            </a:r>
            <a:r>
              <a:rPr baseline="-25000" i="1" lang="en-US"/>
              <a:t>1</a:t>
            </a:r>
            <a:r>
              <a:rPr lang="en-US"/>
              <a:t>=(</a:t>
            </a:r>
            <a:r>
              <a:rPr i="1" lang="en-US"/>
              <a:t>p</a:t>
            </a:r>
            <a:r>
              <a:rPr baseline="-25000" i="1" lang="en-US"/>
              <a:t>1x</a:t>
            </a:r>
            <a:r>
              <a:rPr i="1" lang="en-US"/>
              <a:t>, p</a:t>
            </a:r>
            <a:r>
              <a:rPr baseline="-25000" i="1" lang="en-US"/>
              <a:t>1y</a:t>
            </a:r>
            <a:r>
              <a:rPr i="1" lang="en-US"/>
              <a:t>, p</a:t>
            </a:r>
            <a:r>
              <a:rPr baseline="-25000" i="1" lang="en-US"/>
              <a:t>0z</a:t>
            </a:r>
            <a:r>
              <a:rPr lang="en-US"/>
              <a:t>)+(⅔)(0, 0, </a:t>
            </a:r>
            <a:r>
              <a:rPr i="1" lang="en-US"/>
              <a:t>p</a:t>
            </a:r>
            <a:r>
              <a:rPr baseline="-25000" i="1" lang="en-US"/>
              <a:t>1z</a:t>
            </a:r>
            <a:r>
              <a:rPr i="1" lang="en-US"/>
              <a:t>-p</a:t>
            </a:r>
            <a:r>
              <a:rPr baseline="-25000" i="1" lang="en-US"/>
              <a:t>0z</a:t>
            </a:r>
            <a:r>
              <a:rPr lang="en-US"/>
              <a:t>)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Create 100 points along the curve</a:t>
            </a:r>
            <a:endParaRPr/>
          </a:p>
        </p:txBody>
      </p:sp>
      <p:sp>
        <p:nvSpPr>
          <p:cNvPr id="95" name="Google Shape;95;g2afac225ac8_0_98"/>
          <p:cNvSpPr txBox="1"/>
          <p:nvPr>
            <p:ph idx="12" type="sldNum"/>
          </p:nvPr>
        </p:nvSpPr>
        <p:spPr>
          <a:xfrm>
            <a:off x="228600" y="4572000"/>
            <a:ext cx="8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6" name="Google Shape;96;g2afac225ac8_0_98"/>
          <p:cNvSpPr/>
          <p:nvPr/>
        </p:nvSpPr>
        <p:spPr>
          <a:xfrm>
            <a:off x="0" y="0"/>
            <a:ext cx="9144000" cy="743100"/>
          </a:xfrm>
          <a:prstGeom prst="rect">
            <a:avLst/>
          </a:prstGeom>
          <a:solidFill>
            <a:srgbClr val="1B3D6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g2afac225ac8_0_98"/>
          <p:cNvSpPr txBox="1"/>
          <p:nvPr/>
        </p:nvSpPr>
        <p:spPr>
          <a:xfrm>
            <a:off x="0" y="114300"/>
            <a:ext cx="91440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</a:rPr>
              <a:t>Combining the two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afac225ac8_0_109"/>
          <p:cNvSpPr txBox="1"/>
          <p:nvPr>
            <p:ph idx="1" type="body"/>
          </p:nvPr>
        </p:nvSpPr>
        <p:spPr>
          <a:xfrm>
            <a:off x="455325" y="1142700"/>
            <a:ext cx="4116600" cy="32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Each point represents a potential target point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Find closest valid target</a:t>
            </a:r>
            <a:r>
              <a:rPr lang="en-US"/>
              <a:t>: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𝜃 ≤ maximum tilt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Not below us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When do we define a new path?</a:t>
            </a:r>
            <a:endParaRPr/>
          </a:p>
        </p:txBody>
      </p:sp>
      <p:sp>
        <p:nvSpPr>
          <p:cNvPr id="104" name="Google Shape;104;g2afac225ac8_0_109"/>
          <p:cNvSpPr txBox="1"/>
          <p:nvPr>
            <p:ph idx="12" type="sldNum"/>
          </p:nvPr>
        </p:nvSpPr>
        <p:spPr>
          <a:xfrm>
            <a:off x="228600" y="4572000"/>
            <a:ext cx="8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5" name="Google Shape;105;g2afac225ac8_0_109"/>
          <p:cNvSpPr/>
          <p:nvPr/>
        </p:nvSpPr>
        <p:spPr>
          <a:xfrm>
            <a:off x="0" y="0"/>
            <a:ext cx="9144000" cy="743100"/>
          </a:xfrm>
          <a:prstGeom prst="rect">
            <a:avLst/>
          </a:prstGeom>
          <a:solidFill>
            <a:srgbClr val="1B3D6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2afac225ac8_0_109"/>
          <p:cNvSpPr txBox="1"/>
          <p:nvPr/>
        </p:nvSpPr>
        <p:spPr>
          <a:xfrm>
            <a:off x="0" y="114300"/>
            <a:ext cx="91440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</a:rPr>
              <a:t>Target point</a:t>
            </a:r>
            <a:endParaRPr/>
          </a:p>
        </p:txBody>
      </p:sp>
      <p:pic>
        <p:nvPicPr>
          <p:cNvPr id="107" name="Google Shape;107;g2afac225ac8_0_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 rot="-69953">
            <a:off x="7100920" y="3971933"/>
            <a:ext cx="514232" cy="451562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g2afac225ac8_0_109"/>
          <p:cNvSpPr/>
          <p:nvPr/>
        </p:nvSpPr>
        <p:spPr>
          <a:xfrm>
            <a:off x="5756599" y="971400"/>
            <a:ext cx="456000" cy="394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0529B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09" name="Google Shape;109;g2afac225ac8_0_109"/>
          <p:cNvCxnSpPr/>
          <p:nvPr/>
        </p:nvCxnSpPr>
        <p:spPr>
          <a:xfrm flipH="1" rot="-5400000">
            <a:off x="5129520" y="2155396"/>
            <a:ext cx="2788500" cy="10536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10" name="Google Shape;110;g2afac225ac8_0_109"/>
          <p:cNvSpPr/>
          <p:nvPr/>
        </p:nvSpPr>
        <p:spPr>
          <a:xfrm>
            <a:off x="6751050" y="3012700"/>
            <a:ext cx="87900" cy="897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11" name="Google Shape;111;g2afac225ac8_0_109"/>
          <p:cNvCxnSpPr/>
          <p:nvPr/>
        </p:nvCxnSpPr>
        <p:spPr>
          <a:xfrm rot="10800000">
            <a:off x="6795000" y="1239750"/>
            <a:ext cx="0" cy="2772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lgDash"/>
            <a:round/>
            <a:headEnd len="med" w="med" type="none"/>
            <a:tailEnd len="med" w="med" type="none"/>
          </a:ln>
        </p:spPr>
      </p:cxnSp>
      <p:cxnSp>
        <p:nvCxnSpPr>
          <p:cNvPr id="112" name="Google Shape;112;g2afac225ac8_0_109"/>
          <p:cNvCxnSpPr>
            <a:stCxn id="107" idx="0"/>
            <a:endCxn id="110" idx="4"/>
          </p:cNvCxnSpPr>
          <p:nvPr/>
        </p:nvCxnSpPr>
        <p:spPr>
          <a:xfrm rot="10800000">
            <a:off x="6794936" y="3102533"/>
            <a:ext cx="563100" cy="869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113" name="Google Shape;113;g2afac225ac8_0_109"/>
          <p:cNvSpPr/>
          <p:nvPr/>
        </p:nvSpPr>
        <p:spPr>
          <a:xfrm rot="-1806438">
            <a:off x="6794929" y="3410229"/>
            <a:ext cx="201149" cy="66503"/>
          </a:xfrm>
          <a:custGeom>
            <a:rect b="b" l="l" r="r" t="t"/>
            <a:pathLst>
              <a:path extrusionOk="0" h="2660" w="7906">
                <a:moveTo>
                  <a:pt x="0" y="0"/>
                </a:moveTo>
                <a:cubicBezTo>
                  <a:pt x="1057" y="2515"/>
                  <a:pt x="5448" y="3303"/>
                  <a:pt x="7906" y="2119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4" name="Google Shape;114;g2afac225ac8_0_109"/>
          <p:cNvSpPr txBox="1"/>
          <p:nvPr/>
        </p:nvSpPr>
        <p:spPr>
          <a:xfrm>
            <a:off x="6747763" y="3437675"/>
            <a:ext cx="295500" cy="36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𝜃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afac225ac8_0_132"/>
          <p:cNvSpPr txBox="1"/>
          <p:nvPr>
            <p:ph idx="1" type="body"/>
          </p:nvPr>
        </p:nvSpPr>
        <p:spPr>
          <a:xfrm>
            <a:off x="455325" y="1142700"/>
            <a:ext cx="4953000" cy="32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End with hovering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Only target </a:t>
            </a:r>
            <a:r>
              <a:rPr i="1" lang="en-US"/>
              <a:t>p</a:t>
            </a:r>
            <a:r>
              <a:rPr baseline="-25000" i="1" lang="en-US"/>
              <a:t>1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Ignore </a:t>
            </a:r>
            <a:r>
              <a:rPr lang="en-US"/>
              <a:t>𝜃 constraint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Define “safety zone”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Too little room for error can lead to infinite loops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Only redefine path if: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Safety zone was left</a:t>
            </a:r>
            <a:endParaRPr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/>
              <a:t>𝜃 &gt; maximum tilt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2afac225ac8_0_132"/>
          <p:cNvSpPr txBox="1"/>
          <p:nvPr>
            <p:ph idx="12" type="sldNum"/>
          </p:nvPr>
        </p:nvSpPr>
        <p:spPr>
          <a:xfrm>
            <a:off x="228600" y="4572000"/>
            <a:ext cx="8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g2afac225ac8_0_132"/>
          <p:cNvSpPr/>
          <p:nvPr/>
        </p:nvSpPr>
        <p:spPr>
          <a:xfrm>
            <a:off x="0" y="0"/>
            <a:ext cx="9144000" cy="743100"/>
          </a:xfrm>
          <a:prstGeom prst="rect">
            <a:avLst/>
          </a:prstGeom>
          <a:solidFill>
            <a:srgbClr val="1B3D6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g2afac225ac8_0_132"/>
          <p:cNvSpPr txBox="1"/>
          <p:nvPr/>
        </p:nvSpPr>
        <p:spPr>
          <a:xfrm>
            <a:off x="0" y="114300"/>
            <a:ext cx="91440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</a:rPr>
              <a:t>End of path behavior</a:t>
            </a:r>
            <a:endParaRPr/>
          </a:p>
        </p:txBody>
      </p:sp>
      <p:pic>
        <p:nvPicPr>
          <p:cNvPr id="124" name="Google Shape;124;g2afac225ac8_0_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 rot="-69953">
            <a:off x="5482795" y="908808"/>
            <a:ext cx="514232" cy="451562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g2afac225ac8_0_132"/>
          <p:cNvSpPr/>
          <p:nvPr/>
        </p:nvSpPr>
        <p:spPr>
          <a:xfrm>
            <a:off x="5756599" y="971400"/>
            <a:ext cx="456000" cy="394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0529B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26" name="Google Shape;126;g2afac225ac8_0_132"/>
          <p:cNvCxnSpPr/>
          <p:nvPr/>
        </p:nvCxnSpPr>
        <p:spPr>
          <a:xfrm flipH="1" rot="-5400000">
            <a:off x="5129520" y="2155396"/>
            <a:ext cx="2788500" cy="10536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0000FF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27" name="Google Shape;127;g2afac225ac8_0_132"/>
          <p:cNvSpPr/>
          <p:nvPr/>
        </p:nvSpPr>
        <p:spPr>
          <a:xfrm>
            <a:off x="5573450" y="755250"/>
            <a:ext cx="822300" cy="826500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8" name="Google Shape;128;g2afac225ac8_0_132"/>
          <p:cNvSpPr txBox="1"/>
          <p:nvPr>
            <p:ph idx="1" type="body"/>
          </p:nvPr>
        </p:nvSpPr>
        <p:spPr>
          <a:xfrm>
            <a:off x="6277550" y="937500"/>
            <a:ext cx="1622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0000"/>
                </a:solidFill>
              </a:rPr>
              <a:t>“Safety Zone”</a:t>
            </a:r>
            <a:endParaRPr sz="1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afac225ac8_0_150"/>
          <p:cNvSpPr txBox="1"/>
          <p:nvPr>
            <p:ph idx="1" type="body"/>
          </p:nvPr>
        </p:nvSpPr>
        <p:spPr>
          <a:xfrm>
            <a:off x="455325" y="1142700"/>
            <a:ext cx="8229600" cy="32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Combine benefits of Hermite and Bézier splines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Iteratively validate target points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n-US"/>
              <a:t>Define </a:t>
            </a:r>
            <a:r>
              <a:rPr lang="en-US"/>
              <a:t>endpoint</a:t>
            </a:r>
            <a:r>
              <a:rPr lang="en-US"/>
              <a:t> behavior</a:t>
            </a:r>
            <a:endParaRPr/>
          </a:p>
        </p:txBody>
      </p:sp>
      <p:sp>
        <p:nvSpPr>
          <p:cNvPr id="135" name="Google Shape;135;g2afac225ac8_0_150"/>
          <p:cNvSpPr txBox="1"/>
          <p:nvPr>
            <p:ph idx="12" type="sldNum"/>
          </p:nvPr>
        </p:nvSpPr>
        <p:spPr>
          <a:xfrm>
            <a:off x="228600" y="4572000"/>
            <a:ext cx="8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6" name="Google Shape;136;g2afac225ac8_0_150"/>
          <p:cNvSpPr/>
          <p:nvPr/>
        </p:nvSpPr>
        <p:spPr>
          <a:xfrm>
            <a:off x="0" y="0"/>
            <a:ext cx="9144000" cy="743100"/>
          </a:xfrm>
          <a:prstGeom prst="rect">
            <a:avLst/>
          </a:prstGeom>
          <a:solidFill>
            <a:srgbClr val="1B3D6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g2afac225ac8_0_150"/>
          <p:cNvSpPr txBox="1"/>
          <p:nvPr/>
        </p:nvSpPr>
        <p:spPr>
          <a:xfrm>
            <a:off x="0" y="114300"/>
            <a:ext cx="91440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</a:rPr>
              <a:t>Conclusion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Bill Seymore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0x01010068EB2D5380FE2F4D930C6B565C2D1F91</vt:lpwstr>
  </property>
</Properties>
</file>