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5143500" cx="9144000"/>
  <p:notesSz cx="6858000" cy="9144000"/>
  <p:embeddedFontLst>
    <p:embeddedFont>
      <p:font typeface="Raleway"/>
      <p:regular r:id="rId15"/>
      <p:bold r:id="rId16"/>
      <p:italic r:id="rId17"/>
      <p:boldItalic r:id="rId18"/>
    </p:embeddedFont>
    <p:embeddedFont>
      <p:font typeface="Lato"/>
      <p:regular r:id="rId19"/>
      <p:bold r:id="rId20"/>
      <p:italic r:id="rId21"/>
      <p:bold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Lato-bold.fntdata"/><Relationship Id="rId11" Type="http://schemas.openxmlformats.org/officeDocument/2006/relationships/slide" Target="slides/slide6.xml"/><Relationship Id="rId22" Type="http://schemas.openxmlformats.org/officeDocument/2006/relationships/font" Target="fonts/Lato-boldItalic.fntdata"/><Relationship Id="rId10" Type="http://schemas.openxmlformats.org/officeDocument/2006/relationships/slide" Target="slides/slide5.xml"/><Relationship Id="rId21" Type="http://schemas.openxmlformats.org/officeDocument/2006/relationships/font" Target="fonts/Lato-italic.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Raleway-regular.fntdata"/><Relationship Id="rId14" Type="http://schemas.openxmlformats.org/officeDocument/2006/relationships/slide" Target="slides/slide9.xml"/><Relationship Id="rId17" Type="http://schemas.openxmlformats.org/officeDocument/2006/relationships/font" Target="fonts/Raleway-italic.fntdata"/><Relationship Id="rId16" Type="http://schemas.openxmlformats.org/officeDocument/2006/relationships/font" Target="fonts/Raleway-bold.fntdata"/><Relationship Id="rId5" Type="http://schemas.openxmlformats.org/officeDocument/2006/relationships/notesMaster" Target="notesMasters/notesMaster1.xml"/><Relationship Id="rId19" Type="http://schemas.openxmlformats.org/officeDocument/2006/relationships/font" Target="fonts/Lato-regular.fntdata"/><Relationship Id="rId6" Type="http://schemas.openxmlformats.org/officeDocument/2006/relationships/slide" Target="slides/slide1.xml"/><Relationship Id="rId18" Type="http://schemas.openxmlformats.org/officeDocument/2006/relationships/font" Target="fonts/Raleway-bold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342d975220a_0_8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342d975220a_0_8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342d975220a_0_8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342d975220a_0_8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342d975220a_7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342d975220a_7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3462ab9da2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3462ab9da2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342d975220a_7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342d975220a_7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342d975220a_7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342d975220a_7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347dcf0199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347dcf0199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342d975220a_7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342d975220a_7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lt2"/>
        </a:solidFill>
      </p:bgPr>
    </p:bg>
    <p:spTree>
      <p:nvGrpSpPr>
        <p:cNvPr id="9" name="Shape 9"/>
        <p:cNvGrpSpPr/>
        <p:nvPr/>
      </p:nvGrpSpPr>
      <p:grpSpPr>
        <a:xfrm>
          <a:off x="0" y="0"/>
          <a:ext cx="0" cy="0"/>
          <a:chOff x="0" y="0"/>
          <a:chExt cx="0" cy="0"/>
        </a:xfrm>
      </p:grpSpPr>
      <p:sp>
        <p:nvSpPr>
          <p:cNvPr id="10" name="Google Shape;10;p2"/>
          <p:cNvSpPr/>
          <p:nvPr/>
        </p:nvSpPr>
        <p:spPr>
          <a:xfrm>
            <a:off x="0" y="0"/>
            <a:ext cx="9144000" cy="48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 name="Google Shape;11;p2"/>
          <p:cNvGrpSpPr/>
          <p:nvPr/>
        </p:nvGrpSpPr>
        <p:grpSpPr>
          <a:xfrm>
            <a:off x="830392" y="1191256"/>
            <a:ext cx="745763" cy="45826"/>
            <a:chOff x="4580561" y="2589004"/>
            <a:chExt cx="1064464" cy="25200"/>
          </a:xfrm>
        </p:grpSpPr>
        <p:sp>
          <p:nvSpPr>
            <p:cNvPr id="12" name="Google Shape;12;p2"/>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 name="Google Shape;14;p2"/>
          <p:cNvSpPr txBox="1"/>
          <p:nvPr>
            <p:ph type="ctrTitle"/>
          </p:nvPr>
        </p:nvSpPr>
        <p:spPr>
          <a:xfrm>
            <a:off x="729450" y="1322450"/>
            <a:ext cx="7688100" cy="1664700"/>
          </a:xfrm>
          <a:prstGeom prst="rect">
            <a:avLst/>
          </a:prstGeom>
        </p:spPr>
        <p:txBody>
          <a:bodyPr anchorCtr="0" anchor="t" bIns="91425" lIns="91425" spcFirstLastPara="1" rIns="91425" wrap="square" tIns="91425">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15" name="Google Shape;15;p2"/>
          <p:cNvSpPr txBox="1"/>
          <p:nvPr>
            <p:ph idx="1" type="subTitle"/>
          </p:nvPr>
        </p:nvSpPr>
        <p:spPr>
          <a:xfrm>
            <a:off x="729627" y="3172900"/>
            <a:ext cx="7688100" cy="5412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16" name="Google Shape;16;p2"/>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73" name="Shape 73"/>
        <p:cNvGrpSpPr/>
        <p:nvPr/>
      </p:nvGrpSpPr>
      <p:grpSpPr>
        <a:xfrm>
          <a:off x="0" y="0"/>
          <a:ext cx="0" cy="0"/>
          <a:chOff x="0" y="0"/>
          <a:chExt cx="0" cy="0"/>
        </a:xfrm>
      </p:grpSpPr>
      <p:grpSp>
        <p:nvGrpSpPr>
          <p:cNvPr id="74" name="Google Shape;74;p11"/>
          <p:cNvGrpSpPr/>
          <p:nvPr/>
        </p:nvGrpSpPr>
        <p:grpSpPr>
          <a:xfrm>
            <a:off x="830392" y="4169130"/>
            <a:ext cx="745763" cy="45826"/>
            <a:chOff x="4580561" y="2589004"/>
            <a:chExt cx="1064464" cy="25200"/>
          </a:xfrm>
        </p:grpSpPr>
        <p:sp>
          <p:nvSpPr>
            <p:cNvPr id="75" name="Google Shape;75;p11"/>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1"/>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7" name="Google Shape;77;p11"/>
          <p:cNvSpPr txBox="1"/>
          <p:nvPr>
            <p:ph hasCustomPrompt="1" type="title"/>
          </p:nvPr>
        </p:nvSpPr>
        <p:spPr>
          <a:xfrm>
            <a:off x="729450" y="733950"/>
            <a:ext cx="7688400" cy="12447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78" name="Google Shape;78;p11"/>
          <p:cNvSpPr txBox="1"/>
          <p:nvPr>
            <p:ph idx="1" type="body"/>
          </p:nvPr>
        </p:nvSpPr>
        <p:spPr>
          <a:xfrm>
            <a:off x="729450" y="2272888"/>
            <a:ext cx="7688400" cy="15804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Clr>
                <a:schemeClr val="lt1"/>
              </a:buClr>
              <a:buSzPts val="1300"/>
              <a:buChar char="●"/>
              <a:defRPr>
                <a:solidFill>
                  <a:schemeClr val="lt1"/>
                </a:solidFill>
              </a:defRPr>
            </a:lvl1pPr>
            <a:lvl2pPr indent="-298450" lvl="1" marL="914400">
              <a:spcBef>
                <a:spcPts val="0"/>
              </a:spcBef>
              <a:spcAft>
                <a:spcPts val="0"/>
              </a:spcAft>
              <a:buClr>
                <a:schemeClr val="lt1"/>
              </a:buClr>
              <a:buSzPts val="1100"/>
              <a:buChar char="○"/>
              <a:defRPr>
                <a:solidFill>
                  <a:schemeClr val="lt1"/>
                </a:solidFill>
              </a:defRPr>
            </a:lvl2pPr>
            <a:lvl3pPr indent="-298450" lvl="2" marL="1371600">
              <a:spcBef>
                <a:spcPts val="0"/>
              </a:spcBef>
              <a:spcAft>
                <a:spcPts val="0"/>
              </a:spcAft>
              <a:buClr>
                <a:schemeClr val="lt1"/>
              </a:buClr>
              <a:buSzPts val="1100"/>
              <a:buChar char="■"/>
              <a:defRPr>
                <a:solidFill>
                  <a:schemeClr val="lt1"/>
                </a:solidFill>
              </a:defRPr>
            </a:lvl3pPr>
            <a:lvl4pPr indent="-298450" lvl="3" marL="1828800">
              <a:spcBef>
                <a:spcPts val="0"/>
              </a:spcBef>
              <a:spcAft>
                <a:spcPts val="0"/>
              </a:spcAft>
              <a:buClr>
                <a:schemeClr val="lt1"/>
              </a:buClr>
              <a:buSzPts val="1100"/>
              <a:buChar char="●"/>
              <a:defRPr>
                <a:solidFill>
                  <a:schemeClr val="lt1"/>
                </a:solidFill>
              </a:defRPr>
            </a:lvl4pPr>
            <a:lvl5pPr indent="-298450" lvl="4" marL="2286000">
              <a:spcBef>
                <a:spcPts val="0"/>
              </a:spcBef>
              <a:spcAft>
                <a:spcPts val="0"/>
              </a:spcAft>
              <a:buClr>
                <a:schemeClr val="lt1"/>
              </a:buClr>
              <a:buSzPts val="1100"/>
              <a:buChar char="○"/>
              <a:defRPr>
                <a:solidFill>
                  <a:schemeClr val="lt1"/>
                </a:solidFill>
              </a:defRPr>
            </a:lvl5pPr>
            <a:lvl6pPr indent="-298450" lvl="5" marL="2743200">
              <a:spcBef>
                <a:spcPts val="0"/>
              </a:spcBef>
              <a:spcAft>
                <a:spcPts val="0"/>
              </a:spcAft>
              <a:buClr>
                <a:schemeClr val="lt1"/>
              </a:buClr>
              <a:buSzPts val="1100"/>
              <a:buChar char="■"/>
              <a:defRPr>
                <a:solidFill>
                  <a:schemeClr val="lt1"/>
                </a:solidFill>
              </a:defRPr>
            </a:lvl6pPr>
            <a:lvl7pPr indent="-298450" lvl="6" marL="3200400">
              <a:spcBef>
                <a:spcPts val="0"/>
              </a:spcBef>
              <a:spcAft>
                <a:spcPts val="0"/>
              </a:spcAft>
              <a:buClr>
                <a:schemeClr val="lt1"/>
              </a:buClr>
              <a:buSzPts val="1100"/>
              <a:buChar char="●"/>
              <a:defRPr>
                <a:solidFill>
                  <a:schemeClr val="lt1"/>
                </a:solidFill>
              </a:defRPr>
            </a:lvl7pPr>
            <a:lvl8pPr indent="-298450" lvl="7" marL="3657600">
              <a:spcBef>
                <a:spcPts val="0"/>
              </a:spcBef>
              <a:spcAft>
                <a:spcPts val="0"/>
              </a:spcAft>
              <a:buClr>
                <a:schemeClr val="lt1"/>
              </a:buClr>
              <a:buSzPts val="1100"/>
              <a:buChar char="○"/>
              <a:defRPr>
                <a:solidFill>
                  <a:schemeClr val="lt1"/>
                </a:solidFill>
              </a:defRPr>
            </a:lvl8pPr>
            <a:lvl9pPr indent="-298450" lvl="8" marL="4114800">
              <a:spcBef>
                <a:spcPts val="0"/>
              </a:spcBef>
              <a:spcAft>
                <a:spcPts val="0"/>
              </a:spcAft>
              <a:buClr>
                <a:schemeClr val="lt1"/>
              </a:buClr>
              <a:buSzPts val="1100"/>
              <a:buChar char="■"/>
              <a:defRPr>
                <a:solidFill>
                  <a:schemeClr val="lt1"/>
                </a:solidFill>
              </a:defRPr>
            </a:lvl9pPr>
          </a:lstStyle>
          <a:p/>
        </p:txBody>
      </p:sp>
      <p:sp>
        <p:nvSpPr>
          <p:cNvPr id="79" name="Google Shape;79;p11"/>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0" name="Shape 80"/>
        <p:cNvGrpSpPr/>
        <p:nvPr/>
      </p:nvGrpSpPr>
      <p:grpSpPr>
        <a:xfrm>
          <a:off x="0" y="0"/>
          <a:ext cx="0" cy="0"/>
          <a:chOff x="0" y="0"/>
          <a:chExt cx="0" cy="0"/>
        </a:xfrm>
      </p:grpSpPr>
      <p:sp>
        <p:nvSpPr>
          <p:cNvPr id="81" name="Google Shape;81;p12"/>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7" name="Shape 17"/>
        <p:cNvGrpSpPr/>
        <p:nvPr/>
      </p:nvGrpSpPr>
      <p:grpSpPr>
        <a:xfrm>
          <a:off x="0" y="0"/>
          <a:ext cx="0" cy="0"/>
          <a:chOff x="0" y="0"/>
          <a:chExt cx="0" cy="0"/>
        </a:xfrm>
      </p:grpSpPr>
      <p:grpSp>
        <p:nvGrpSpPr>
          <p:cNvPr id="18" name="Google Shape;18;p3"/>
          <p:cNvGrpSpPr/>
          <p:nvPr/>
        </p:nvGrpSpPr>
        <p:grpSpPr>
          <a:xfrm>
            <a:off x="830392" y="1191256"/>
            <a:ext cx="745763" cy="45826"/>
            <a:chOff x="4580561" y="2589004"/>
            <a:chExt cx="1064464" cy="25200"/>
          </a:xfrm>
        </p:grpSpPr>
        <p:sp>
          <p:nvSpPr>
            <p:cNvPr id="19" name="Google Shape;19;p3"/>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3"/>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 name="Google Shape;21;p3"/>
          <p:cNvSpPr txBox="1"/>
          <p:nvPr>
            <p:ph type="title"/>
          </p:nvPr>
        </p:nvSpPr>
        <p:spPr>
          <a:xfrm>
            <a:off x="729450" y="1322450"/>
            <a:ext cx="7688400" cy="15186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22" name="Google Shape;22;p3"/>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3" name="Shape 23"/>
        <p:cNvGrpSpPr/>
        <p:nvPr/>
      </p:nvGrpSpPr>
      <p:grpSpPr>
        <a:xfrm>
          <a:off x="0" y="0"/>
          <a:ext cx="0" cy="0"/>
          <a:chOff x="0" y="0"/>
          <a:chExt cx="0" cy="0"/>
        </a:xfrm>
      </p:grpSpPr>
      <p:sp>
        <p:nvSpPr>
          <p:cNvPr id="24" name="Google Shape;24;p4"/>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 name="Google Shape;25;p4"/>
          <p:cNvGrpSpPr/>
          <p:nvPr/>
        </p:nvGrpSpPr>
        <p:grpSpPr>
          <a:xfrm>
            <a:off x="830392" y="1191256"/>
            <a:ext cx="745763" cy="45826"/>
            <a:chOff x="4580561" y="2589004"/>
            <a:chExt cx="1064464" cy="25200"/>
          </a:xfrm>
        </p:grpSpPr>
        <p:sp>
          <p:nvSpPr>
            <p:cNvPr id="26" name="Google Shape;26;p4"/>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 name="Google Shape;28;p4"/>
          <p:cNvSpPr txBox="1"/>
          <p:nvPr>
            <p:ph type="title"/>
          </p:nvPr>
        </p:nvSpPr>
        <p:spPr>
          <a:xfrm>
            <a:off x="729450" y="1318650"/>
            <a:ext cx="7688700" cy="535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29" name="Google Shape;29;p4"/>
          <p:cNvSpPr txBox="1"/>
          <p:nvPr>
            <p:ph idx="1" type="body"/>
          </p:nvPr>
        </p:nvSpPr>
        <p:spPr>
          <a:xfrm>
            <a:off x="729450" y="2078875"/>
            <a:ext cx="7688700" cy="22611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0" name="Google Shape;30;p4"/>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1" name="Shape 31"/>
        <p:cNvGrpSpPr/>
        <p:nvPr/>
      </p:nvGrpSpPr>
      <p:grpSpPr>
        <a:xfrm>
          <a:off x="0" y="0"/>
          <a:ext cx="0" cy="0"/>
          <a:chOff x="0" y="0"/>
          <a:chExt cx="0" cy="0"/>
        </a:xfrm>
      </p:grpSpPr>
      <p:sp>
        <p:nvSpPr>
          <p:cNvPr id="32" name="Google Shape;32;p5"/>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3" name="Google Shape;33;p5"/>
          <p:cNvGrpSpPr/>
          <p:nvPr/>
        </p:nvGrpSpPr>
        <p:grpSpPr>
          <a:xfrm>
            <a:off x="830392" y="1191256"/>
            <a:ext cx="745763" cy="45826"/>
            <a:chOff x="4580561" y="2589004"/>
            <a:chExt cx="1064464" cy="25200"/>
          </a:xfrm>
        </p:grpSpPr>
        <p:sp>
          <p:nvSpPr>
            <p:cNvPr id="34" name="Google Shape;34;p5"/>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5"/>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 name="Google Shape;36;p5"/>
          <p:cNvSpPr txBox="1"/>
          <p:nvPr>
            <p:ph type="title"/>
          </p:nvPr>
        </p:nvSpPr>
        <p:spPr>
          <a:xfrm>
            <a:off x="729450" y="1318650"/>
            <a:ext cx="7688400" cy="535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37" name="Google Shape;37;p5"/>
          <p:cNvSpPr txBox="1"/>
          <p:nvPr>
            <p:ph idx="1" type="body"/>
          </p:nvPr>
        </p:nvSpPr>
        <p:spPr>
          <a:xfrm>
            <a:off x="729325" y="2078875"/>
            <a:ext cx="3774300" cy="22611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8" name="Google Shape;38;p5"/>
          <p:cNvSpPr txBox="1"/>
          <p:nvPr>
            <p:ph idx="2" type="body"/>
          </p:nvPr>
        </p:nvSpPr>
        <p:spPr>
          <a:xfrm>
            <a:off x="4643604" y="2078875"/>
            <a:ext cx="3774300" cy="22611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9" name="Google Shape;39;p5"/>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0" name="Shape 40"/>
        <p:cNvGrpSpPr/>
        <p:nvPr/>
      </p:nvGrpSpPr>
      <p:grpSpPr>
        <a:xfrm>
          <a:off x="0" y="0"/>
          <a:ext cx="0" cy="0"/>
          <a:chOff x="0" y="0"/>
          <a:chExt cx="0" cy="0"/>
        </a:xfrm>
      </p:grpSpPr>
      <p:sp>
        <p:nvSpPr>
          <p:cNvPr id="41" name="Google Shape;41;p6"/>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2" name="Google Shape;42;p6"/>
          <p:cNvGrpSpPr/>
          <p:nvPr/>
        </p:nvGrpSpPr>
        <p:grpSpPr>
          <a:xfrm>
            <a:off x="830392" y="1191256"/>
            <a:ext cx="745763" cy="45826"/>
            <a:chOff x="4580561" y="2589004"/>
            <a:chExt cx="1064464" cy="25200"/>
          </a:xfrm>
        </p:grpSpPr>
        <p:sp>
          <p:nvSpPr>
            <p:cNvPr id="43" name="Google Shape;43;p6"/>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6"/>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 name="Google Shape;45;p6"/>
          <p:cNvSpPr txBox="1"/>
          <p:nvPr>
            <p:ph type="title"/>
          </p:nvPr>
        </p:nvSpPr>
        <p:spPr>
          <a:xfrm>
            <a:off x="729450" y="1318650"/>
            <a:ext cx="7688400" cy="535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46" name="Google Shape;46;p6"/>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7" name="Shape 47"/>
        <p:cNvGrpSpPr/>
        <p:nvPr/>
      </p:nvGrpSpPr>
      <p:grpSpPr>
        <a:xfrm>
          <a:off x="0" y="0"/>
          <a:ext cx="0" cy="0"/>
          <a:chOff x="0" y="0"/>
          <a:chExt cx="0" cy="0"/>
        </a:xfrm>
      </p:grpSpPr>
      <p:sp>
        <p:nvSpPr>
          <p:cNvPr id="48" name="Google Shape;48;p7"/>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9" name="Google Shape;49;p7"/>
          <p:cNvGrpSpPr/>
          <p:nvPr/>
        </p:nvGrpSpPr>
        <p:grpSpPr>
          <a:xfrm>
            <a:off x="830392" y="1191256"/>
            <a:ext cx="745763" cy="45826"/>
            <a:chOff x="4580561" y="2589004"/>
            <a:chExt cx="1064464" cy="25200"/>
          </a:xfrm>
        </p:grpSpPr>
        <p:sp>
          <p:nvSpPr>
            <p:cNvPr id="50" name="Google Shape;50;p7"/>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7"/>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 name="Google Shape;52;p7"/>
          <p:cNvSpPr txBox="1"/>
          <p:nvPr>
            <p:ph type="title"/>
          </p:nvPr>
        </p:nvSpPr>
        <p:spPr>
          <a:xfrm>
            <a:off x="730000" y="1318650"/>
            <a:ext cx="3300900" cy="13815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53" name="Google Shape;53;p7"/>
          <p:cNvSpPr txBox="1"/>
          <p:nvPr>
            <p:ph idx="1" type="body"/>
          </p:nvPr>
        </p:nvSpPr>
        <p:spPr>
          <a:xfrm>
            <a:off x="721225" y="2781725"/>
            <a:ext cx="3300900" cy="1597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4" name="Google Shape;54;p7"/>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55" name="Shape 55"/>
        <p:cNvGrpSpPr/>
        <p:nvPr/>
      </p:nvGrpSpPr>
      <p:grpSpPr>
        <a:xfrm>
          <a:off x="0" y="0"/>
          <a:ext cx="0" cy="0"/>
          <a:chOff x="0" y="0"/>
          <a:chExt cx="0" cy="0"/>
        </a:xfrm>
      </p:grpSpPr>
      <p:grpSp>
        <p:nvGrpSpPr>
          <p:cNvPr id="56" name="Google Shape;56;p8"/>
          <p:cNvGrpSpPr/>
          <p:nvPr/>
        </p:nvGrpSpPr>
        <p:grpSpPr>
          <a:xfrm>
            <a:off x="830392" y="4169130"/>
            <a:ext cx="745763" cy="45826"/>
            <a:chOff x="4580561" y="2589004"/>
            <a:chExt cx="1064464" cy="25200"/>
          </a:xfrm>
        </p:grpSpPr>
        <p:sp>
          <p:nvSpPr>
            <p:cNvPr id="57" name="Google Shape;57;p8"/>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8"/>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9" name="Google Shape;59;p8"/>
          <p:cNvSpPr txBox="1"/>
          <p:nvPr>
            <p:ph type="title"/>
          </p:nvPr>
        </p:nvSpPr>
        <p:spPr>
          <a:xfrm>
            <a:off x="729450" y="864300"/>
            <a:ext cx="7021200" cy="29850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60" name="Google Shape;60;p8"/>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61" name="Shape 61"/>
        <p:cNvGrpSpPr/>
        <p:nvPr/>
      </p:nvGrpSpPr>
      <p:grpSpPr>
        <a:xfrm>
          <a:off x="0" y="0"/>
          <a:ext cx="0" cy="0"/>
          <a:chOff x="0" y="0"/>
          <a:chExt cx="0" cy="0"/>
        </a:xfrm>
      </p:grpSpPr>
      <p:sp>
        <p:nvSpPr>
          <p:cNvPr id="62" name="Google Shape;62;p9"/>
          <p:cNvSpPr/>
          <p:nvPr/>
        </p:nvSpPr>
        <p:spPr>
          <a:xfrm>
            <a:off x="0" y="0"/>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3" name="Google Shape;63;p9"/>
          <p:cNvGrpSpPr/>
          <p:nvPr/>
        </p:nvGrpSpPr>
        <p:grpSpPr>
          <a:xfrm>
            <a:off x="830392" y="1191256"/>
            <a:ext cx="745763" cy="45826"/>
            <a:chOff x="4580561" y="2589004"/>
            <a:chExt cx="1064464" cy="25200"/>
          </a:xfrm>
        </p:grpSpPr>
        <p:sp>
          <p:nvSpPr>
            <p:cNvPr id="64" name="Google Shape;64;p9"/>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9"/>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 name="Google Shape;66;p9"/>
          <p:cNvSpPr txBox="1"/>
          <p:nvPr>
            <p:ph type="title"/>
          </p:nvPr>
        </p:nvSpPr>
        <p:spPr>
          <a:xfrm>
            <a:off x="730000" y="1318650"/>
            <a:ext cx="3300900" cy="1687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67" name="Google Shape;67;p9"/>
          <p:cNvSpPr txBox="1"/>
          <p:nvPr>
            <p:ph idx="1" type="subTitle"/>
          </p:nvPr>
        </p:nvSpPr>
        <p:spPr>
          <a:xfrm>
            <a:off x="724950" y="3161525"/>
            <a:ext cx="3300900" cy="7590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68" name="Google Shape;68;p9"/>
          <p:cNvSpPr txBox="1"/>
          <p:nvPr>
            <p:ph idx="2" type="body"/>
          </p:nvPr>
        </p:nvSpPr>
        <p:spPr>
          <a:xfrm>
            <a:off x="5174225" y="1352625"/>
            <a:ext cx="3374400" cy="3025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9" name="Google Shape;69;p9"/>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0" name="Shape 70"/>
        <p:cNvGrpSpPr/>
        <p:nvPr/>
      </p:nvGrpSpPr>
      <p:grpSpPr>
        <a:xfrm>
          <a:off x="0" y="0"/>
          <a:ext cx="0" cy="0"/>
          <a:chOff x="0" y="0"/>
          <a:chExt cx="0" cy="0"/>
        </a:xfrm>
      </p:grpSpPr>
      <p:sp>
        <p:nvSpPr>
          <p:cNvPr id="71" name="Google Shape;71;p10"/>
          <p:cNvSpPr txBox="1"/>
          <p:nvPr>
            <p:ph idx="1" type="body"/>
          </p:nvPr>
        </p:nvSpPr>
        <p:spPr>
          <a:xfrm>
            <a:off x="724950" y="4372551"/>
            <a:ext cx="7697400" cy="4605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72" name="Google Shape;72;p10"/>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treamlin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1pPr>
            <a:lvl2pPr lvl="1">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2pPr>
            <a:lvl3pPr lvl="2">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3pPr>
            <a:lvl4pPr lvl="3">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4pPr>
            <a:lvl5pPr lvl="4">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5pPr>
            <a:lvl6pPr lvl="5">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6pPr>
            <a:lvl7pPr lvl="6">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7pPr>
            <a:lvl8pPr lvl="7">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8pPr>
            <a:lvl9pPr lvl="8">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indent="-298450" lvl="1" marL="9144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indent="-298450" lvl="2" marL="13716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indent="-298450" lvl="3" marL="18288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indent="-298450" lvl="4" marL="22860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indent="-298450" lvl="5" marL="27432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indent="-298450" lvl="6" marL="32004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indent="-298450" lvl="7" marL="36576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indent="-298450" lvl="8" marL="41148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9pPr>
          </a:lstStyle>
          <a:p/>
        </p:txBody>
      </p:sp>
      <p:sp>
        <p:nvSpPr>
          <p:cNvPr id="8" name="Google Shape;8;p1"/>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7.png"/><Relationship Id="rId4" Type="http://schemas.openxmlformats.org/officeDocument/2006/relationships/image" Target="../media/image2.png"/><Relationship Id="rId5"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2.png"/><Relationship Id="rId5"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image" Target="../media/image2.png"/><Relationship Id="rId5"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8.png"/><Relationship Id="rId4" Type="http://schemas.openxmlformats.org/officeDocument/2006/relationships/image" Target="../media/image2.png"/><Relationship Id="rId5"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5.png"/><Relationship Id="rId4" Type="http://schemas.openxmlformats.org/officeDocument/2006/relationships/image" Target="../media/image2.png"/><Relationship Id="rId5"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6.png"/><Relationship Id="rId4" Type="http://schemas.openxmlformats.org/officeDocument/2006/relationships/image" Target="../media/image2.png"/><Relationship Id="rId5"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3"/>
          <p:cNvSpPr txBox="1"/>
          <p:nvPr>
            <p:ph type="ctrTitle"/>
          </p:nvPr>
        </p:nvSpPr>
        <p:spPr>
          <a:xfrm>
            <a:off x="727950" y="1739400"/>
            <a:ext cx="7688100" cy="16647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sz="3022">
                <a:latin typeface="Times New Roman"/>
                <a:ea typeface="Times New Roman"/>
                <a:cs typeface="Times New Roman"/>
                <a:sym typeface="Times New Roman"/>
              </a:rPr>
              <a:t>Glider Design for the 2024-2025 AIAA Design Build Fly Competition</a:t>
            </a:r>
            <a:endParaRPr/>
          </a:p>
        </p:txBody>
      </p:sp>
      <p:sp>
        <p:nvSpPr>
          <p:cNvPr id="87" name="Google Shape;87;p13"/>
          <p:cNvSpPr txBox="1"/>
          <p:nvPr>
            <p:ph idx="1" type="subTitle"/>
          </p:nvPr>
        </p:nvSpPr>
        <p:spPr>
          <a:xfrm>
            <a:off x="2838150" y="3829250"/>
            <a:ext cx="3470700" cy="5061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By Amanda Matzek and Nolan LaRue</a:t>
            </a:r>
            <a:endParaRPr/>
          </a:p>
        </p:txBody>
      </p:sp>
      <p:pic>
        <p:nvPicPr>
          <p:cNvPr id="88" name="Google Shape;88;p13"/>
          <p:cNvPicPr preferRelativeResize="0"/>
          <p:nvPr/>
        </p:nvPicPr>
        <p:blipFill>
          <a:blip r:embed="rId3">
            <a:alphaModFix/>
          </a:blip>
          <a:stretch>
            <a:fillRect/>
          </a:stretch>
        </p:blipFill>
        <p:spPr>
          <a:xfrm>
            <a:off x="8574858" y="4544125"/>
            <a:ext cx="499896" cy="499901"/>
          </a:xfrm>
          <a:prstGeom prst="rect">
            <a:avLst/>
          </a:prstGeom>
          <a:noFill/>
          <a:ln>
            <a:noFill/>
          </a:ln>
        </p:spPr>
      </p:pic>
      <p:pic>
        <p:nvPicPr>
          <p:cNvPr id="89" name="Google Shape;89;p13"/>
          <p:cNvPicPr preferRelativeResize="0"/>
          <p:nvPr/>
        </p:nvPicPr>
        <p:blipFill>
          <a:blip r:embed="rId4">
            <a:alphaModFix/>
          </a:blip>
          <a:stretch>
            <a:fillRect/>
          </a:stretch>
        </p:blipFill>
        <p:spPr>
          <a:xfrm>
            <a:off x="7883375" y="4449075"/>
            <a:ext cx="690006" cy="6900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4"/>
          <p:cNvSpPr txBox="1"/>
          <p:nvPr>
            <p:ph type="title"/>
          </p:nvPr>
        </p:nvSpPr>
        <p:spPr>
          <a:xfrm>
            <a:off x="450900" y="572475"/>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Introduction</a:t>
            </a:r>
            <a:endParaRPr/>
          </a:p>
        </p:txBody>
      </p:sp>
      <p:sp>
        <p:nvSpPr>
          <p:cNvPr id="95" name="Google Shape;95;p14"/>
          <p:cNvSpPr txBox="1"/>
          <p:nvPr>
            <p:ph idx="1" type="body"/>
          </p:nvPr>
        </p:nvSpPr>
        <p:spPr>
          <a:xfrm>
            <a:off x="578425" y="1651075"/>
            <a:ext cx="3679800" cy="2925300"/>
          </a:xfrm>
          <a:prstGeom prst="rect">
            <a:avLst/>
          </a:prstGeom>
          <a:ln>
            <a:noFill/>
          </a:ln>
        </p:spPr>
        <p:txBody>
          <a:bodyPr anchorCtr="0" anchor="t" bIns="91425" lIns="91425" spcFirstLastPara="1" rIns="91425" wrap="square" tIns="91425">
            <a:normAutofit/>
          </a:bodyPr>
          <a:lstStyle/>
          <a:p>
            <a:pPr indent="-304800" lvl="0" marL="457200" rtl="0" algn="just">
              <a:lnSpc>
                <a:spcPct val="100000"/>
              </a:lnSpc>
              <a:spcBef>
                <a:spcPts val="0"/>
              </a:spcBef>
              <a:spcAft>
                <a:spcPts val="0"/>
              </a:spcAft>
              <a:buSzPts val="1200"/>
              <a:buChar char="●"/>
            </a:pPr>
            <a:r>
              <a:rPr lang="en"/>
              <a:t>SPAROW is a student team within the University of Alabama in </a:t>
            </a:r>
            <a:r>
              <a:rPr lang="en"/>
              <a:t>Huntsville’s</a:t>
            </a:r>
            <a:r>
              <a:rPr lang="en"/>
              <a:t> Space Hardware Club</a:t>
            </a:r>
            <a:endParaRPr/>
          </a:p>
          <a:p>
            <a:pPr indent="-304800" lvl="0" marL="457200" rtl="0" algn="just">
              <a:lnSpc>
                <a:spcPct val="100000"/>
              </a:lnSpc>
              <a:spcBef>
                <a:spcPts val="0"/>
              </a:spcBef>
              <a:spcAft>
                <a:spcPts val="0"/>
              </a:spcAft>
              <a:buSzPts val="1200"/>
              <a:buChar char="●"/>
            </a:pPr>
            <a:r>
              <a:rPr lang="en"/>
              <a:t>SPAROW’s goal is to compete in the American Institute of Aeronautics and Astronautics (AIAA) Design Build Fly (DBF) competition in 2025</a:t>
            </a:r>
            <a:endParaRPr/>
          </a:p>
          <a:p>
            <a:pPr indent="-304800" lvl="0" marL="457200" rtl="0" algn="just">
              <a:lnSpc>
                <a:spcPct val="100000"/>
              </a:lnSpc>
              <a:spcBef>
                <a:spcPts val="0"/>
              </a:spcBef>
              <a:spcAft>
                <a:spcPts val="0"/>
              </a:spcAft>
              <a:buSzPts val="1200"/>
              <a:buChar char="●"/>
            </a:pPr>
            <a:r>
              <a:rPr lang="en"/>
              <a:t>The 2025 challenge requires a carrier aircraft to release a glider mid-flight</a:t>
            </a:r>
            <a:endParaRPr/>
          </a:p>
          <a:p>
            <a:pPr indent="-304800" lvl="0" marL="457200" rtl="0" algn="just">
              <a:lnSpc>
                <a:spcPct val="100000"/>
              </a:lnSpc>
              <a:spcBef>
                <a:spcPts val="0"/>
              </a:spcBef>
              <a:spcAft>
                <a:spcPts val="0"/>
              </a:spcAft>
              <a:buSzPts val="1200"/>
              <a:buChar char="●"/>
            </a:pPr>
            <a:r>
              <a:rPr lang="en"/>
              <a:t>The gilder must autonomously land </a:t>
            </a:r>
            <a:r>
              <a:rPr lang="en"/>
              <a:t>itself</a:t>
            </a:r>
            <a:r>
              <a:rPr lang="en"/>
              <a:t> in a specific region designated by the competition</a:t>
            </a:r>
            <a:endParaRPr/>
          </a:p>
        </p:txBody>
      </p:sp>
      <p:pic>
        <p:nvPicPr>
          <p:cNvPr id="96" name="Google Shape;96;p14"/>
          <p:cNvPicPr preferRelativeResize="0"/>
          <p:nvPr/>
        </p:nvPicPr>
        <p:blipFill rotWithShape="1">
          <a:blip r:embed="rId3">
            <a:alphaModFix/>
          </a:blip>
          <a:srcRect b="0" l="13561" r="3340" t="0"/>
          <a:stretch/>
        </p:blipFill>
        <p:spPr>
          <a:xfrm>
            <a:off x="4760675" y="1290900"/>
            <a:ext cx="4230600" cy="2866500"/>
          </a:xfrm>
          <a:prstGeom prst="roundRect">
            <a:avLst>
              <a:gd fmla="val 8976" name="adj"/>
            </a:avLst>
          </a:prstGeom>
          <a:noFill/>
          <a:ln cap="flat" cmpd="sng" w="19050">
            <a:solidFill>
              <a:srgbClr val="595959"/>
            </a:solidFill>
            <a:prstDash val="solid"/>
            <a:round/>
            <a:headEnd len="sm" w="sm" type="none"/>
            <a:tailEnd len="sm" w="sm" type="none"/>
          </a:ln>
        </p:spPr>
      </p:pic>
      <p:pic>
        <p:nvPicPr>
          <p:cNvPr id="97" name="Google Shape;97;p14"/>
          <p:cNvPicPr preferRelativeResize="0"/>
          <p:nvPr/>
        </p:nvPicPr>
        <p:blipFill>
          <a:blip r:embed="rId4">
            <a:alphaModFix/>
          </a:blip>
          <a:stretch>
            <a:fillRect/>
          </a:stretch>
        </p:blipFill>
        <p:spPr>
          <a:xfrm>
            <a:off x="8574858" y="4544125"/>
            <a:ext cx="499896" cy="499901"/>
          </a:xfrm>
          <a:prstGeom prst="rect">
            <a:avLst/>
          </a:prstGeom>
          <a:noFill/>
          <a:ln>
            <a:noFill/>
          </a:ln>
        </p:spPr>
      </p:pic>
      <p:pic>
        <p:nvPicPr>
          <p:cNvPr id="98" name="Google Shape;98;p14"/>
          <p:cNvPicPr preferRelativeResize="0"/>
          <p:nvPr/>
        </p:nvPicPr>
        <p:blipFill>
          <a:blip r:embed="rId5">
            <a:alphaModFix/>
          </a:blip>
          <a:stretch>
            <a:fillRect/>
          </a:stretch>
        </p:blipFill>
        <p:spPr>
          <a:xfrm>
            <a:off x="7883375" y="4449075"/>
            <a:ext cx="690006" cy="69000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5"/>
          <p:cNvSpPr txBox="1"/>
          <p:nvPr>
            <p:ph type="title"/>
          </p:nvPr>
        </p:nvSpPr>
        <p:spPr>
          <a:xfrm>
            <a:off x="456175" y="585750"/>
            <a:ext cx="57321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Design Parameters and Analysis</a:t>
            </a:r>
            <a:endParaRPr/>
          </a:p>
        </p:txBody>
      </p:sp>
      <p:sp>
        <p:nvSpPr>
          <p:cNvPr id="104" name="Google Shape;104;p15"/>
          <p:cNvSpPr txBox="1"/>
          <p:nvPr>
            <p:ph idx="1" type="body"/>
          </p:nvPr>
        </p:nvSpPr>
        <p:spPr>
          <a:xfrm>
            <a:off x="562475" y="1496375"/>
            <a:ext cx="3956400" cy="3338700"/>
          </a:xfrm>
          <a:prstGeom prst="rect">
            <a:avLst/>
          </a:prstGeom>
        </p:spPr>
        <p:txBody>
          <a:bodyPr anchorCtr="0" anchor="t" bIns="91425" lIns="91425" spcFirstLastPara="1" rIns="91425" wrap="square" tIns="91425">
            <a:normAutofit lnSpcReduction="10000"/>
          </a:bodyPr>
          <a:lstStyle/>
          <a:p>
            <a:pPr indent="-311150" lvl="0" marL="457200" rtl="0" algn="l">
              <a:spcBef>
                <a:spcPts val="0"/>
              </a:spcBef>
              <a:spcAft>
                <a:spcPts val="0"/>
              </a:spcAft>
              <a:buSzPts val="1300"/>
              <a:buChar char="●"/>
            </a:pPr>
            <a:r>
              <a:rPr lang="en"/>
              <a:t>Internal requirements were generated for each aspect of </a:t>
            </a:r>
            <a:r>
              <a:rPr lang="en"/>
              <a:t>the</a:t>
            </a:r>
            <a:r>
              <a:rPr lang="en"/>
              <a:t> competition, including the glider design. </a:t>
            </a:r>
            <a:endParaRPr/>
          </a:p>
          <a:p>
            <a:pPr indent="-311150" lvl="0" marL="457200" rtl="0" algn="l">
              <a:spcBef>
                <a:spcPts val="0"/>
              </a:spcBef>
              <a:spcAft>
                <a:spcPts val="0"/>
              </a:spcAft>
              <a:buSzPts val="1300"/>
              <a:buChar char="●"/>
            </a:pPr>
            <a:r>
              <a:rPr lang="en"/>
              <a:t>Requirements were based on competition parameters, performance parameters, and SPAROW’s limitations. </a:t>
            </a:r>
            <a:endParaRPr/>
          </a:p>
          <a:p>
            <a:pPr indent="-311150" lvl="0" marL="457200" rtl="0" algn="l">
              <a:spcBef>
                <a:spcPts val="0"/>
              </a:spcBef>
              <a:spcAft>
                <a:spcPts val="0"/>
              </a:spcAft>
              <a:buSzPts val="1300"/>
              <a:buChar char="●"/>
            </a:pPr>
            <a:r>
              <a:rPr lang="en"/>
              <a:t>SPAROW created a sensitivity analysis script in MATLAB to visualize the </a:t>
            </a:r>
            <a:r>
              <a:rPr lang="en"/>
              <a:t>effects</a:t>
            </a:r>
            <a:r>
              <a:rPr lang="en"/>
              <a:t> a </a:t>
            </a:r>
            <a:r>
              <a:rPr lang="en"/>
              <a:t>change</a:t>
            </a:r>
            <a:r>
              <a:rPr lang="en"/>
              <a:t> in a specific parameter would have on the overall score. </a:t>
            </a:r>
            <a:endParaRPr/>
          </a:p>
          <a:p>
            <a:pPr indent="-311150" lvl="0" marL="457200" rtl="0" algn="l">
              <a:spcBef>
                <a:spcPts val="0"/>
              </a:spcBef>
              <a:spcAft>
                <a:spcPts val="0"/>
              </a:spcAft>
              <a:buSzPts val="1300"/>
              <a:buChar char="●"/>
            </a:pPr>
            <a:r>
              <a:rPr lang="en"/>
              <a:t>SPAROW found that the glider would score best if it was extremely lightweight, though still durable and stable enough to fly and land itself</a:t>
            </a:r>
            <a:endParaRPr/>
          </a:p>
        </p:txBody>
      </p:sp>
      <p:pic>
        <p:nvPicPr>
          <p:cNvPr id="105" name="Google Shape;105;p15"/>
          <p:cNvPicPr preferRelativeResize="0"/>
          <p:nvPr/>
        </p:nvPicPr>
        <p:blipFill rotWithShape="1">
          <a:blip r:embed="rId3">
            <a:alphaModFix/>
          </a:blip>
          <a:srcRect b="0" l="0" r="0" t="4906"/>
          <a:stretch/>
        </p:blipFill>
        <p:spPr>
          <a:xfrm>
            <a:off x="4648200" y="1496363"/>
            <a:ext cx="4204275" cy="3022175"/>
          </a:xfrm>
          <a:prstGeom prst="rect">
            <a:avLst/>
          </a:prstGeom>
          <a:noFill/>
          <a:ln cap="flat" cmpd="sng" w="12700">
            <a:solidFill>
              <a:srgbClr val="000000"/>
            </a:solidFill>
            <a:prstDash val="solid"/>
            <a:miter lim="8000"/>
            <a:headEnd len="sm" w="sm" type="none"/>
            <a:tailEnd len="sm" w="sm" type="none"/>
          </a:ln>
        </p:spPr>
      </p:pic>
      <p:pic>
        <p:nvPicPr>
          <p:cNvPr id="106" name="Google Shape;106;p15"/>
          <p:cNvPicPr preferRelativeResize="0"/>
          <p:nvPr/>
        </p:nvPicPr>
        <p:blipFill>
          <a:blip r:embed="rId4">
            <a:alphaModFix/>
          </a:blip>
          <a:stretch>
            <a:fillRect/>
          </a:stretch>
        </p:blipFill>
        <p:spPr>
          <a:xfrm>
            <a:off x="8574858" y="4544125"/>
            <a:ext cx="499896" cy="499901"/>
          </a:xfrm>
          <a:prstGeom prst="rect">
            <a:avLst/>
          </a:prstGeom>
          <a:noFill/>
          <a:ln>
            <a:noFill/>
          </a:ln>
        </p:spPr>
      </p:pic>
      <p:pic>
        <p:nvPicPr>
          <p:cNvPr id="107" name="Google Shape;107;p15"/>
          <p:cNvPicPr preferRelativeResize="0"/>
          <p:nvPr/>
        </p:nvPicPr>
        <p:blipFill>
          <a:blip r:embed="rId5">
            <a:alphaModFix/>
          </a:blip>
          <a:stretch>
            <a:fillRect/>
          </a:stretch>
        </p:blipFill>
        <p:spPr>
          <a:xfrm>
            <a:off x="7883375" y="4449075"/>
            <a:ext cx="690006" cy="69000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16"/>
          <p:cNvSpPr txBox="1"/>
          <p:nvPr>
            <p:ph type="title"/>
          </p:nvPr>
        </p:nvSpPr>
        <p:spPr>
          <a:xfrm>
            <a:off x="439125" y="683625"/>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Trade Studies</a:t>
            </a:r>
            <a:endParaRPr/>
          </a:p>
        </p:txBody>
      </p:sp>
      <p:sp>
        <p:nvSpPr>
          <p:cNvPr id="113" name="Google Shape;113;p16"/>
          <p:cNvSpPr txBox="1"/>
          <p:nvPr>
            <p:ph idx="1" type="body"/>
          </p:nvPr>
        </p:nvSpPr>
        <p:spPr>
          <a:xfrm>
            <a:off x="551400" y="1406275"/>
            <a:ext cx="7688700" cy="1329600"/>
          </a:xfrm>
          <a:prstGeom prst="rect">
            <a:avLst/>
          </a:prstGeom>
        </p:spPr>
        <p:txBody>
          <a:bodyPr anchorCtr="0" anchor="t" bIns="91425" lIns="91425" spcFirstLastPara="1" rIns="91425" wrap="square" tIns="91425">
            <a:normAutofit/>
          </a:bodyPr>
          <a:lstStyle/>
          <a:p>
            <a:pPr indent="-311308" lvl="0" marL="457200" rtl="0" algn="l">
              <a:spcBef>
                <a:spcPts val="0"/>
              </a:spcBef>
              <a:spcAft>
                <a:spcPts val="0"/>
              </a:spcAft>
              <a:buSzPts val="1303"/>
              <a:buChar char="●"/>
            </a:pPr>
            <a:r>
              <a:rPr lang="en" sz="1302"/>
              <a:t>Trade studies were performed on each aspect of the glider </a:t>
            </a:r>
            <a:r>
              <a:rPr lang="en" sz="1302"/>
              <a:t>design </a:t>
            </a:r>
            <a:r>
              <a:rPr lang="en" sz="1302"/>
              <a:t>to create the optimal aircraft</a:t>
            </a:r>
            <a:endParaRPr sz="1302"/>
          </a:p>
          <a:p>
            <a:pPr indent="-311308" lvl="0" marL="457200" rtl="0" algn="l">
              <a:spcBef>
                <a:spcPts val="0"/>
              </a:spcBef>
              <a:spcAft>
                <a:spcPts val="0"/>
              </a:spcAft>
              <a:buSzPts val="1303"/>
              <a:buChar char="●"/>
            </a:pPr>
            <a:r>
              <a:rPr lang="en" sz="1302"/>
              <a:t>The wing configuration was traded and a flying wing design was chosen due to its low mass</a:t>
            </a:r>
            <a:endParaRPr sz="1302"/>
          </a:p>
          <a:p>
            <a:pPr indent="-311308" lvl="0" marL="457200" rtl="0" algn="l">
              <a:spcBef>
                <a:spcPts val="0"/>
              </a:spcBef>
              <a:spcAft>
                <a:spcPts val="0"/>
              </a:spcAft>
              <a:buSzPts val="1303"/>
              <a:buChar char="●"/>
            </a:pPr>
            <a:r>
              <a:rPr lang="en" sz="1302"/>
              <a:t>Different</a:t>
            </a:r>
            <a:r>
              <a:rPr lang="en" sz="1302"/>
              <a:t> weights were applied to each design aspect based on their potential effect on competition scoring</a:t>
            </a:r>
            <a:endParaRPr sz="1005"/>
          </a:p>
        </p:txBody>
      </p:sp>
      <p:pic>
        <p:nvPicPr>
          <p:cNvPr id="114" name="Google Shape;114;p16"/>
          <p:cNvPicPr preferRelativeResize="0"/>
          <p:nvPr/>
        </p:nvPicPr>
        <p:blipFill rotWithShape="1">
          <a:blip r:embed="rId3">
            <a:alphaModFix/>
          </a:blip>
          <a:srcRect b="3349" l="1321" r="1525" t="3609"/>
          <a:stretch/>
        </p:blipFill>
        <p:spPr>
          <a:xfrm>
            <a:off x="1811564" y="2571750"/>
            <a:ext cx="5520864" cy="2313075"/>
          </a:xfrm>
          <a:prstGeom prst="rect">
            <a:avLst/>
          </a:prstGeom>
          <a:noFill/>
          <a:ln>
            <a:noFill/>
          </a:ln>
        </p:spPr>
      </p:pic>
      <p:pic>
        <p:nvPicPr>
          <p:cNvPr id="115" name="Google Shape;115;p16"/>
          <p:cNvPicPr preferRelativeResize="0"/>
          <p:nvPr/>
        </p:nvPicPr>
        <p:blipFill>
          <a:blip r:embed="rId4">
            <a:alphaModFix/>
          </a:blip>
          <a:stretch>
            <a:fillRect/>
          </a:stretch>
        </p:blipFill>
        <p:spPr>
          <a:xfrm>
            <a:off x="8574858" y="4544125"/>
            <a:ext cx="499896" cy="499901"/>
          </a:xfrm>
          <a:prstGeom prst="rect">
            <a:avLst/>
          </a:prstGeom>
          <a:noFill/>
          <a:ln>
            <a:noFill/>
          </a:ln>
        </p:spPr>
      </p:pic>
      <p:pic>
        <p:nvPicPr>
          <p:cNvPr id="116" name="Google Shape;116;p16"/>
          <p:cNvPicPr preferRelativeResize="0"/>
          <p:nvPr/>
        </p:nvPicPr>
        <p:blipFill>
          <a:blip r:embed="rId5">
            <a:alphaModFix/>
          </a:blip>
          <a:stretch>
            <a:fillRect/>
          </a:stretch>
        </p:blipFill>
        <p:spPr>
          <a:xfrm>
            <a:off x="7883375" y="4449075"/>
            <a:ext cx="690006" cy="69000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17"/>
          <p:cNvSpPr txBox="1"/>
          <p:nvPr>
            <p:ph type="title"/>
          </p:nvPr>
        </p:nvSpPr>
        <p:spPr>
          <a:xfrm>
            <a:off x="450875" y="562575"/>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Modeling</a:t>
            </a:r>
            <a:endParaRPr/>
          </a:p>
        </p:txBody>
      </p:sp>
      <p:sp>
        <p:nvSpPr>
          <p:cNvPr id="122" name="Google Shape;122;p17"/>
          <p:cNvSpPr txBox="1"/>
          <p:nvPr>
            <p:ph idx="1" type="body"/>
          </p:nvPr>
        </p:nvSpPr>
        <p:spPr>
          <a:xfrm>
            <a:off x="686475" y="1567550"/>
            <a:ext cx="3711000" cy="2911200"/>
          </a:xfrm>
          <a:prstGeom prst="rect">
            <a:avLst/>
          </a:prstGeom>
        </p:spPr>
        <p:txBody>
          <a:bodyPr anchorCtr="0" anchor="t" bIns="91425" lIns="91425" spcFirstLastPara="1" rIns="91425" wrap="square" tIns="91425">
            <a:normAutofit/>
          </a:bodyPr>
          <a:lstStyle/>
          <a:p>
            <a:pPr indent="0" lvl="0" marL="0" rtl="0" algn="just">
              <a:lnSpc>
                <a:spcPct val="100000"/>
              </a:lnSpc>
              <a:spcBef>
                <a:spcPts val="0"/>
              </a:spcBef>
              <a:spcAft>
                <a:spcPts val="0"/>
              </a:spcAft>
              <a:buNone/>
            </a:pPr>
            <a:r>
              <a:t/>
            </a:r>
            <a:endParaRPr sz="1500">
              <a:solidFill>
                <a:schemeClr val="dk2"/>
              </a:solidFill>
            </a:endParaRPr>
          </a:p>
        </p:txBody>
      </p:sp>
      <p:pic>
        <p:nvPicPr>
          <p:cNvPr id="123" name="Google Shape;123;p17"/>
          <p:cNvPicPr preferRelativeResize="0"/>
          <p:nvPr/>
        </p:nvPicPr>
        <p:blipFill rotWithShape="1">
          <a:blip r:embed="rId3">
            <a:alphaModFix/>
          </a:blip>
          <a:srcRect b="0" l="0" r="0" t="3035"/>
          <a:stretch/>
        </p:blipFill>
        <p:spPr>
          <a:xfrm>
            <a:off x="402150" y="1316625"/>
            <a:ext cx="8339675" cy="3487275"/>
          </a:xfrm>
          <a:prstGeom prst="rect">
            <a:avLst/>
          </a:prstGeom>
          <a:noFill/>
          <a:ln>
            <a:noFill/>
          </a:ln>
        </p:spPr>
      </p:pic>
      <p:pic>
        <p:nvPicPr>
          <p:cNvPr id="124" name="Google Shape;124;p17"/>
          <p:cNvPicPr preferRelativeResize="0"/>
          <p:nvPr/>
        </p:nvPicPr>
        <p:blipFill>
          <a:blip r:embed="rId4">
            <a:alphaModFix/>
          </a:blip>
          <a:stretch>
            <a:fillRect/>
          </a:stretch>
        </p:blipFill>
        <p:spPr>
          <a:xfrm>
            <a:off x="8574858" y="4544125"/>
            <a:ext cx="499896" cy="499901"/>
          </a:xfrm>
          <a:prstGeom prst="rect">
            <a:avLst/>
          </a:prstGeom>
          <a:noFill/>
          <a:ln>
            <a:noFill/>
          </a:ln>
        </p:spPr>
      </p:pic>
      <p:pic>
        <p:nvPicPr>
          <p:cNvPr id="125" name="Google Shape;125;p17"/>
          <p:cNvPicPr preferRelativeResize="0"/>
          <p:nvPr/>
        </p:nvPicPr>
        <p:blipFill>
          <a:blip r:embed="rId5">
            <a:alphaModFix/>
          </a:blip>
          <a:stretch>
            <a:fillRect/>
          </a:stretch>
        </p:blipFill>
        <p:spPr>
          <a:xfrm>
            <a:off x="7883375" y="4449075"/>
            <a:ext cx="690006" cy="69000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18"/>
          <p:cNvSpPr txBox="1"/>
          <p:nvPr>
            <p:ph type="title"/>
          </p:nvPr>
        </p:nvSpPr>
        <p:spPr>
          <a:xfrm>
            <a:off x="450875" y="57250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Material Selection</a:t>
            </a:r>
            <a:endParaRPr/>
          </a:p>
          <a:p>
            <a:pPr indent="0" lvl="0" marL="0" rtl="0" algn="l">
              <a:spcBef>
                <a:spcPts val="0"/>
              </a:spcBef>
              <a:spcAft>
                <a:spcPts val="0"/>
              </a:spcAft>
              <a:buNone/>
            </a:pPr>
            <a:r>
              <a:t/>
            </a:r>
            <a:endParaRPr/>
          </a:p>
        </p:txBody>
      </p:sp>
      <p:sp>
        <p:nvSpPr>
          <p:cNvPr id="131" name="Google Shape;131;p18"/>
          <p:cNvSpPr txBox="1"/>
          <p:nvPr>
            <p:ph idx="1" type="body"/>
          </p:nvPr>
        </p:nvSpPr>
        <p:spPr>
          <a:xfrm>
            <a:off x="729450" y="1542050"/>
            <a:ext cx="2856900" cy="2797800"/>
          </a:xfrm>
          <a:prstGeom prst="rect">
            <a:avLst/>
          </a:prstGeom>
        </p:spPr>
        <p:txBody>
          <a:bodyPr anchorCtr="0" anchor="t" bIns="91425" lIns="91425" spcFirstLastPara="1" rIns="91425" wrap="square" tIns="91425">
            <a:normAutofit/>
          </a:bodyPr>
          <a:lstStyle/>
          <a:p>
            <a:pPr indent="-311150" lvl="0" marL="457200" rtl="0" algn="l">
              <a:lnSpc>
                <a:spcPct val="100000"/>
              </a:lnSpc>
              <a:spcBef>
                <a:spcPts val="0"/>
              </a:spcBef>
              <a:spcAft>
                <a:spcPts val="0"/>
              </a:spcAft>
              <a:buSzPts val="1300"/>
              <a:buChar char="●"/>
            </a:pPr>
            <a:r>
              <a:rPr lang="en"/>
              <a:t>Multiple materials were traded for the body of the glider</a:t>
            </a:r>
            <a:endParaRPr/>
          </a:p>
          <a:p>
            <a:pPr indent="-311150" lvl="0" marL="457200" rtl="0" algn="l">
              <a:lnSpc>
                <a:spcPct val="100000"/>
              </a:lnSpc>
              <a:spcBef>
                <a:spcPts val="0"/>
              </a:spcBef>
              <a:spcAft>
                <a:spcPts val="0"/>
              </a:spcAft>
              <a:buSzPts val="1300"/>
              <a:buChar char="●"/>
            </a:pPr>
            <a:r>
              <a:rPr lang="en">
                <a:highlight>
                  <a:srgbClr val="FFFFFF"/>
                </a:highlight>
              </a:rPr>
              <a:t>EPS foam was ultimately chosen due to its low weight, high durability, and relatively low cost.</a:t>
            </a:r>
            <a:endParaRPr>
              <a:highlight>
                <a:srgbClr val="FFFFFF"/>
              </a:highlight>
            </a:endParaRPr>
          </a:p>
          <a:p>
            <a:pPr indent="-311150" lvl="0" marL="457200" rtl="0" algn="l">
              <a:lnSpc>
                <a:spcPct val="100000"/>
              </a:lnSpc>
              <a:spcBef>
                <a:spcPts val="0"/>
              </a:spcBef>
              <a:spcAft>
                <a:spcPts val="0"/>
              </a:spcAft>
              <a:buSzPts val="1300"/>
              <a:buChar char="●"/>
            </a:pPr>
            <a:r>
              <a:rPr lang="en">
                <a:highlight>
                  <a:srgbClr val="FFFFFF"/>
                </a:highlight>
              </a:rPr>
              <a:t>The bottom will be reinforced with fiberglass </a:t>
            </a:r>
            <a:r>
              <a:rPr lang="en">
                <a:highlight>
                  <a:srgbClr val="FFFFFF"/>
                </a:highlight>
              </a:rPr>
              <a:t>fabric</a:t>
            </a:r>
            <a:r>
              <a:rPr lang="en">
                <a:highlight>
                  <a:srgbClr val="FFFFFF"/>
                </a:highlight>
              </a:rPr>
              <a:t>  due to both its landing conditions and integration </a:t>
            </a:r>
            <a:r>
              <a:rPr lang="en">
                <a:highlight>
                  <a:srgbClr val="FFFFFF"/>
                </a:highlight>
              </a:rPr>
              <a:t>with</a:t>
            </a:r>
            <a:r>
              <a:rPr lang="en">
                <a:highlight>
                  <a:srgbClr val="FFFFFF"/>
                </a:highlight>
              </a:rPr>
              <a:t> the drop mechanism</a:t>
            </a:r>
            <a:endParaRPr>
              <a:highlight>
                <a:srgbClr val="FFFFFF"/>
              </a:highlight>
            </a:endParaRPr>
          </a:p>
        </p:txBody>
      </p:sp>
      <p:pic>
        <p:nvPicPr>
          <p:cNvPr id="132" name="Google Shape;132;p18"/>
          <p:cNvPicPr preferRelativeResize="0"/>
          <p:nvPr/>
        </p:nvPicPr>
        <p:blipFill rotWithShape="1">
          <a:blip r:embed="rId3">
            <a:alphaModFix/>
          </a:blip>
          <a:srcRect b="0" l="3853" r="2170" t="0"/>
          <a:stretch/>
        </p:blipFill>
        <p:spPr>
          <a:xfrm>
            <a:off x="3778010" y="1107700"/>
            <a:ext cx="5305190" cy="3285275"/>
          </a:xfrm>
          <a:prstGeom prst="rect">
            <a:avLst/>
          </a:prstGeom>
          <a:noFill/>
          <a:ln>
            <a:noFill/>
          </a:ln>
        </p:spPr>
      </p:pic>
      <p:pic>
        <p:nvPicPr>
          <p:cNvPr id="133" name="Google Shape;133;p18"/>
          <p:cNvPicPr preferRelativeResize="0"/>
          <p:nvPr/>
        </p:nvPicPr>
        <p:blipFill>
          <a:blip r:embed="rId4">
            <a:alphaModFix/>
          </a:blip>
          <a:stretch>
            <a:fillRect/>
          </a:stretch>
        </p:blipFill>
        <p:spPr>
          <a:xfrm>
            <a:off x="8574858" y="4544125"/>
            <a:ext cx="499896" cy="499901"/>
          </a:xfrm>
          <a:prstGeom prst="rect">
            <a:avLst/>
          </a:prstGeom>
          <a:noFill/>
          <a:ln>
            <a:noFill/>
          </a:ln>
        </p:spPr>
      </p:pic>
      <p:pic>
        <p:nvPicPr>
          <p:cNvPr id="134" name="Google Shape;134;p18"/>
          <p:cNvPicPr preferRelativeResize="0"/>
          <p:nvPr/>
        </p:nvPicPr>
        <p:blipFill>
          <a:blip r:embed="rId5">
            <a:alphaModFix/>
          </a:blip>
          <a:stretch>
            <a:fillRect/>
          </a:stretch>
        </p:blipFill>
        <p:spPr>
          <a:xfrm>
            <a:off x="7883375" y="4449075"/>
            <a:ext cx="690006" cy="69000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19"/>
          <p:cNvSpPr txBox="1"/>
          <p:nvPr>
            <p:ph type="title"/>
          </p:nvPr>
        </p:nvSpPr>
        <p:spPr>
          <a:xfrm>
            <a:off x="470775" y="57250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Prototyping and Testing</a:t>
            </a:r>
            <a:endParaRPr/>
          </a:p>
        </p:txBody>
      </p:sp>
      <p:sp>
        <p:nvSpPr>
          <p:cNvPr id="140" name="Google Shape;140;p19"/>
          <p:cNvSpPr txBox="1"/>
          <p:nvPr>
            <p:ph idx="1" type="body"/>
          </p:nvPr>
        </p:nvSpPr>
        <p:spPr>
          <a:xfrm>
            <a:off x="729450" y="1473950"/>
            <a:ext cx="4235700" cy="2261100"/>
          </a:xfrm>
          <a:prstGeom prst="rect">
            <a:avLst/>
          </a:prstGeom>
        </p:spPr>
        <p:txBody>
          <a:bodyPr anchorCtr="0" anchor="t" bIns="91425" lIns="91425" spcFirstLastPara="1" rIns="91425" wrap="square" tIns="91425">
            <a:normAutofit/>
          </a:bodyPr>
          <a:lstStyle/>
          <a:p>
            <a:pPr indent="0" lvl="0" marL="0" rtl="0" algn="just">
              <a:lnSpc>
                <a:spcPct val="100000"/>
              </a:lnSpc>
              <a:spcBef>
                <a:spcPts val="0"/>
              </a:spcBef>
              <a:spcAft>
                <a:spcPts val="0"/>
              </a:spcAft>
              <a:buNone/>
            </a:pPr>
            <a:r>
              <a:t/>
            </a:r>
            <a:endParaRPr sz="1000">
              <a:solidFill>
                <a:srgbClr val="000000"/>
              </a:solidFill>
            </a:endParaRPr>
          </a:p>
          <a:p>
            <a:pPr indent="-311150" lvl="0" marL="457200" rtl="0" algn="just">
              <a:lnSpc>
                <a:spcPct val="100000"/>
              </a:lnSpc>
              <a:spcBef>
                <a:spcPts val="0"/>
              </a:spcBef>
              <a:spcAft>
                <a:spcPts val="0"/>
              </a:spcAft>
              <a:buSzPts val="1300"/>
              <a:buChar char="●"/>
            </a:pPr>
            <a:r>
              <a:rPr lang="en"/>
              <a:t>An initial basic model was made to test basic functionality. It held a similar size and lighter weight to the projected final model.</a:t>
            </a:r>
            <a:endParaRPr/>
          </a:p>
          <a:p>
            <a:pPr indent="-311150" lvl="0" marL="457200" rtl="0" algn="just">
              <a:lnSpc>
                <a:spcPct val="100000"/>
              </a:lnSpc>
              <a:spcBef>
                <a:spcPts val="0"/>
              </a:spcBef>
              <a:spcAft>
                <a:spcPts val="0"/>
              </a:spcAft>
              <a:buSzPts val="1300"/>
              <a:buChar char="●"/>
            </a:pPr>
            <a:r>
              <a:rPr lang="en"/>
              <a:t>It was able to successfully connect with and deploy from the drop mechanism several times, with little error, fixable via light shake. </a:t>
            </a:r>
            <a:endParaRPr/>
          </a:p>
          <a:p>
            <a:pPr indent="-311150" lvl="0" marL="457200" rtl="0" algn="just">
              <a:lnSpc>
                <a:spcPct val="100000"/>
              </a:lnSpc>
              <a:spcBef>
                <a:spcPts val="0"/>
              </a:spcBef>
              <a:spcAft>
                <a:spcPts val="0"/>
              </a:spcAft>
              <a:buSzPts val="1300"/>
              <a:buChar char="●"/>
            </a:pPr>
            <a:r>
              <a:rPr lang="en"/>
              <a:t>It also managed to glide a short distance with </a:t>
            </a:r>
            <a:r>
              <a:rPr lang="en"/>
              <a:t>relatively good</a:t>
            </a:r>
            <a:r>
              <a:rPr lang="en"/>
              <a:t> stability.</a:t>
            </a:r>
            <a:endParaRPr/>
          </a:p>
        </p:txBody>
      </p:sp>
      <p:pic>
        <p:nvPicPr>
          <p:cNvPr id="141" name="Google Shape;141;p19"/>
          <p:cNvPicPr preferRelativeResize="0"/>
          <p:nvPr/>
        </p:nvPicPr>
        <p:blipFill>
          <a:blip r:embed="rId3">
            <a:alphaModFix/>
          </a:blip>
          <a:stretch>
            <a:fillRect/>
          </a:stretch>
        </p:blipFill>
        <p:spPr>
          <a:xfrm>
            <a:off x="5637075" y="2192875"/>
            <a:ext cx="3373199" cy="1542175"/>
          </a:xfrm>
          <a:prstGeom prst="rect">
            <a:avLst/>
          </a:prstGeom>
          <a:noFill/>
          <a:ln>
            <a:noFill/>
          </a:ln>
        </p:spPr>
      </p:pic>
      <p:pic>
        <p:nvPicPr>
          <p:cNvPr id="142" name="Google Shape;142;p19"/>
          <p:cNvPicPr preferRelativeResize="0"/>
          <p:nvPr/>
        </p:nvPicPr>
        <p:blipFill>
          <a:blip r:embed="rId4">
            <a:alphaModFix/>
          </a:blip>
          <a:stretch>
            <a:fillRect/>
          </a:stretch>
        </p:blipFill>
        <p:spPr>
          <a:xfrm>
            <a:off x="8574858" y="4544125"/>
            <a:ext cx="499896" cy="499901"/>
          </a:xfrm>
          <a:prstGeom prst="rect">
            <a:avLst/>
          </a:prstGeom>
          <a:noFill/>
          <a:ln>
            <a:noFill/>
          </a:ln>
        </p:spPr>
      </p:pic>
      <p:pic>
        <p:nvPicPr>
          <p:cNvPr id="143" name="Google Shape;143;p19"/>
          <p:cNvPicPr preferRelativeResize="0"/>
          <p:nvPr/>
        </p:nvPicPr>
        <p:blipFill>
          <a:blip r:embed="rId5">
            <a:alphaModFix/>
          </a:blip>
          <a:stretch>
            <a:fillRect/>
          </a:stretch>
        </p:blipFill>
        <p:spPr>
          <a:xfrm>
            <a:off x="7883375" y="4449075"/>
            <a:ext cx="690006" cy="69000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20"/>
          <p:cNvSpPr txBox="1"/>
          <p:nvPr>
            <p:ph type="title"/>
          </p:nvPr>
        </p:nvSpPr>
        <p:spPr>
          <a:xfrm>
            <a:off x="460825" y="57250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Conclusion</a:t>
            </a:r>
            <a:endParaRPr/>
          </a:p>
        </p:txBody>
      </p:sp>
      <p:sp>
        <p:nvSpPr>
          <p:cNvPr id="149" name="Google Shape;149;p20"/>
          <p:cNvSpPr txBox="1"/>
          <p:nvPr>
            <p:ph idx="1" type="body"/>
          </p:nvPr>
        </p:nvSpPr>
        <p:spPr>
          <a:xfrm>
            <a:off x="679725" y="1571475"/>
            <a:ext cx="7688700" cy="2261100"/>
          </a:xfrm>
          <a:prstGeom prst="rect">
            <a:avLst/>
          </a:prstGeom>
        </p:spPr>
        <p:txBody>
          <a:bodyPr anchorCtr="0" anchor="t" bIns="91425" lIns="91425" spcFirstLastPara="1" rIns="91425" wrap="square" tIns="91425">
            <a:normAutofit/>
          </a:bodyPr>
          <a:lstStyle/>
          <a:p>
            <a:pPr indent="-311150" lvl="0" marL="457200" rtl="0" algn="just">
              <a:lnSpc>
                <a:spcPct val="100000"/>
              </a:lnSpc>
              <a:spcBef>
                <a:spcPts val="0"/>
              </a:spcBef>
              <a:spcAft>
                <a:spcPts val="0"/>
              </a:spcAft>
              <a:buSzPts val="1300"/>
              <a:buChar char="●"/>
            </a:pPr>
            <a:r>
              <a:rPr lang="en"/>
              <a:t>SPAROW intends to compete in the 2025 AIAA Design Build Fly Competition. </a:t>
            </a:r>
            <a:endParaRPr/>
          </a:p>
          <a:p>
            <a:pPr indent="-311150" lvl="0" marL="457200" rtl="0" algn="just">
              <a:lnSpc>
                <a:spcPct val="100000"/>
              </a:lnSpc>
              <a:spcBef>
                <a:spcPts val="0"/>
              </a:spcBef>
              <a:spcAft>
                <a:spcPts val="0"/>
              </a:spcAft>
              <a:buSzPts val="1300"/>
              <a:buChar char="●"/>
            </a:pPr>
            <a:r>
              <a:rPr lang="en"/>
              <a:t>The team’s goal is to obtain an average score at competition and to build the knowledge and skills of the team for use in future competitions</a:t>
            </a:r>
            <a:endParaRPr/>
          </a:p>
          <a:p>
            <a:pPr indent="-311150" lvl="0" marL="457200" rtl="0" algn="just">
              <a:lnSpc>
                <a:spcPct val="100000"/>
              </a:lnSpc>
              <a:spcBef>
                <a:spcPts val="0"/>
              </a:spcBef>
              <a:spcAft>
                <a:spcPts val="0"/>
              </a:spcAft>
              <a:buSzPts val="1300"/>
              <a:buChar char="●"/>
            </a:pPr>
            <a:r>
              <a:rPr lang="en"/>
              <a:t>The glider design has been improved through many cycles of the engineering design process and the finalized design. </a:t>
            </a:r>
            <a:endParaRPr/>
          </a:p>
          <a:p>
            <a:pPr indent="-311150" lvl="0" marL="457200" rtl="0" algn="just">
              <a:lnSpc>
                <a:spcPct val="100000"/>
              </a:lnSpc>
              <a:spcBef>
                <a:spcPts val="0"/>
              </a:spcBef>
              <a:spcAft>
                <a:spcPts val="0"/>
              </a:spcAft>
              <a:buSzPts val="1300"/>
              <a:buChar char="●"/>
            </a:pPr>
            <a:r>
              <a:rPr lang="en"/>
              <a:t>Prototyping and testing of the glider has confirmed the design choices the SPAROW team has made. </a:t>
            </a:r>
            <a:endParaRPr/>
          </a:p>
          <a:p>
            <a:pPr indent="-311150" lvl="0" marL="457200" rtl="0" algn="just">
              <a:lnSpc>
                <a:spcPct val="100000"/>
              </a:lnSpc>
              <a:spcBef>
                <a:spcPts val="0"/>
              </a:spcBef>
              <a:spcAft>
                <a:spcPts val="0"/>
              </a:spcAft>
              <a:buSzPts val="1300"/>
              <a:buChar char="●"/>
            </a:pPr>
            <a:r>
              <a:rPr lang="en"/>
              <a:t>SPAROW looks forward to competing in this year’s DBF competition and hopes to compete again next year. </a:t>
            </a:r>
            <a:endParaRPr/>
          </a:p>
          <a:p>
            <a:pPr indent="0" lvl="0" marL="0" rtl="0" algn="l">
              <a:spcBef>
                <a:spcPts val="0"/>
              </a:spcBef>
              <a:spcAft>
                <a:spcPts val="1200"/>
              </a:spcAft>
              <a:buNone/>
            </a:pPr>
            <a:r>
              <a:t/>
            </a:r>
            <a:endParaRPr/>
          </a:p>
        </p:txBody>
      </p:sp>
      <p:pic>
        <p:nvPicPr>
          <p:cNvPr id="150" name="Google Shape;150;p20"/>
          <p:cNvPicPr preferRelativeResize="0"/>
          <p:nvPr/>
        </p:nvPicPr>
        <p:blipFill>
          <a:blip r:embed="rId3">
            <a:alphaModFix/>
          </a:blip>
          <a:stretch>
            <a:fillRect/>
          </a:stretch>
        </p:blipFill>
        <p:spPr>
          <a:xfrm>
            <a:off x="8574858" y="4544125"/>
            <a:ext cx="499896" cy="499901"/>
          </a:xfrm>
          <a:prstGeom prst="rect">
            <a:avLst/>
          </a:prstGeom>
          <a:noFill/>
          <a:ln>
            <a:noFill/>
          </a:ln>
        </p:spPr>
      </p:pic>
      <p:pic>
        <p:nvPicPr>
          <p:cNvPr id="151" name="Google Shape;151;p20"/>
          <p:cNvPicPr preferRelativeResize="0"/>
          <p:nvPr/>
        </p:nvPicPr>
        <p:blipFill>
          <a:blip r:embed="rId4">
            <a:alphaModFix/>
          </a:blip>
          <a:stretch>
            <a:fillRect/>
          </a:stretch>
        </p:blipFill>
        <p:spPr>
          <a:xfrm>
            <a:off x="7883375" y="4449075"/>
            <a:ext cx="690006" cy="69000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21"/>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Acknowledgements</a:t>
            </a:r>
            <a:endParaRPr/>
          </a:p>
        </p:txBody>
      </p:sp>
      <p:sp>
        <p:nvSpPr>
          <p:cNvPr id="157" name="Google Shape;157;p21"/>
          <p:cNvSpPr txBox="1"/>
          <p:nvPr>
            <p:ph idx="1" type="body"/>
          </p:nvPr>
        </p:nvSpPr>
        <p:spPr>
          <a:xfrm>
            <a:off x="729450" y="2078875"/>
            <a:ext cx="7688700" cy="2261100"/>
          </a:xfrm>
          <a:prstGeom prst="rect">
            <a:avLst/>
          </a:prstGeom>
        </p:spPr>
        <p:txBody>
          <a:bodyPr anchorCtr="0" anchor="t" bIns="91425" lIns="91425" spcFirstLastPara="1" rIns="91425" wrap="square" tIns="91425">
            <a:normAutofit/>
          </a:bodyPr>
          <a:lstStyle/>
          <a:p>
            <a:pPr indent="0" lvl="0" marL="0" rtl="0" algn="ctr">
              <a:lnSpc>
                <a:spcPct val="100000"/>
              </a:lnSpc>
              <a:spcBef>
                <a:spcPts val="0"/>
              </a:spcBef>
              <a:spcAft>
                <a:spcPts val="0"/>
              </a:spcAft>
              <a:buNone/>
            </a:pPr>
            <a:r>
              <a:rPr lang="en" sz="1800"/>
              <a:t>We would like to thank the Alabama Space Grant Consortium for their financial support for the entirety of the Space Hardware Club. We also  thank our Faculty Advisor, Dr. Gang Wang for supporting and assisting us in our work. Finally we would also like to thank Will Lehmer as our Chief Engineer, whose expertise and experience in the field has helped guide us greatly.</a:t>
            </a:r>
            <a:endParaRPr sz="2100"/>
          </a:p>
        </p:txBody>
      </p:sp>
      <p:pic>
        <p:nvPicPr>
          <p:cNvPr id="158" name="Google Shape;158;p21"/>
          <p:cNvPicPr preferRelativeResize="0"/>
          <p:nvPr/>
        </p:nvPicPr>
        <p:blipFill>
          <a:blip r:embed="rId3">
            <a:alphaModFix/>
          </a:blip>
          <a:stretch>
            <a:fillRect/>
          </a:stretch>
        </p:blipFill>
        <p:spPr>
          <a:xfrm>
            <a:off x="8574858" y="4544125"/>
            <a:ext cx="499896" cy="499901"/>
          </a:xfrm>
          <a:prstGeom prst="rect">
            <a:avLst/>
          </a:prstGeom>
          <a:noFill/>
          <a:ln>
            <a:noFill/>
          </a:ln>
        </p:spPr>
      </p:pic>
      <p:pic>
        <p:nvPicPr>
          <p:cNvPr id="159" name="Google Shape;159;p21"/>
          <p:cNvPicPr preferRelativeResize="0"/>
          <p:nvPr/>
        </p:nvPicPr>
        <p:blipFill>
          <a:blip r:embed="rId4">
            <a:alphaModFix/>
          </a:blip>
          <a:stretch>
            <a:fillRect/>
          </a:stretch>
        </p:blipFill>
        <p:spPr>
          <a:xfrm>
            <a:off x="7883375" y="4449075"/>
            <a:ext cx="690006" cy="69000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